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4" r:id="rId2"/>
    <p:sldMasterId id="2147483734" r:id="rId3"/>
    <p:sldMasterId id="2147483715" r:id="rId4"/>
  </p:sldMasterIdLst>
  <p:notesMasterIdLst>
    <p:notesMasterId r:id="rId19"/>
  </p:notesMasterIdLst>
  <p:handoutMasterIdLst>
    <p:handoutMasterId r:id="rId20"/>
  </p:handoutMasterIdLst>
  <p:sldIdLst>
    <p:sldId id="258" r:id="rId5"/>
    <p:sldId id="281" r:id="rId6"/>
    <p:sldId id="261" r:id="rId7"/>
    <p:sldId id="262" r:id="rId8"/>
    <p:sldId id="306" r:id="rId9"/>
    <p:sldId id="316" r:id="rId10"/>
    <p:sldId id="338" r:id="rId11"/>
    <p:sldId id="339" r:id="rId12"/>
    <p:sldId id="340" r:id="rId13"/>
    <p:sldId id="337" r:id="rId14"/>
    <p:sldId id="271" r:id="rId15"/>
    <p:sldId id="272" r:id="rId16"/>
    <p:sldId id="278" r:id="rId17"/>
    <p:sldId id="279" r:id="rId1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669228-D4CF-4CFC-AC97-AF59C65B29C1}">
          <p14:sldIdLst>
            <p14:sldId id="258"/>
            <p14:sldId id="281"/>
            <p14:sldId id="261"/>
            <p14:sldId id="262"/>
            <p14:sldId id="306"/>
            <p14:sldId id="316"/>
            <p14:sldId id="338"/>
            <p14:sldId id="339"/>
            <p14:sldId id="340"/>
            <p14:sldId id="337"/>
            <p14:sldId id="271"/>
            <p14:sldId id="272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 userDrawn="1">
          <p15:clr>
            <a:srgbClr val="547EBF"/>
          </p15:clr>
        </p15:guide>
        <p15:guide id="2" pos="4608" userDrawn="1">
          <p15:clr>
            <a:srgbClr val="547EBF"/>
          </p15:clr>
        </p15:guide>
        <p15:guide id="3" pos="6912" userDrawn="1">
          <p15:clr>
            <a:srgbClr val="547EBF"/>
          </p15:clr>
        </p15:guide>
        <p15:guide id="4" pos="2304" userDrawn="1">
          <p15:clr>
            <a:srgbClr val="547EBF"/>
          </p15:clr>
        </p15:guide>
        <p15:guide id="5" orient="horz" pos="1296" userDrawn="1">
          <p15:clr>
            <a:srgbClr val="547EBF"/>
          </p15:clr>
        </p15:guide>
        <p15:guide id="6" orient="horz" pos="3888" userDrawn="1">
          <p15:clr>
            <a:srgbClr val="547EBF"/>
          </p15:clr>
        </p15:guide>
        <p15:guide id="7" userDrawn="1">
          <p15:clr>
            <a:srgbClr val="547EBF"/>
          </p15:clr>
        </p15:guide>
        <p15:guide id="8" pos="9216" userDrawn="1">
          <p15:clr>
            <a:srgbClr val="547EBF"/>
          </p15:clr>
        </p15:guide>
        <p15:guide id="9" orient="horz" userDrawn="1">
          <p15:clr>
            <a:srgbClr val="547EBF"/>
          </p15:clr>
        </p15:guide>
        <p15:guide id="10" orient="horz" pos="5184" userDrawn="1">
          <p15:clr>
            <a:srgbClr val="547EBF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BM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B75"/>
    <a:srgbClr val="051243"/>
    <a:srgbClr val="0530AD"/>
    <a:srgbClr val="0549DA"/>
    <a:srgbClr val="054ADA"/>
    <a:srgbClr val="FFC000"/>
    <a:srgbClr val="418CFF"/>
    <a:srgbClr val="6EA6FF"/>
    <a:srgbClr val="E2EDFF"/>
    <a:srgbClr val="FFF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3970" autoAdjust="0"/>
  </p:normalViewPr>
  <p:slideViewPr>
    <p:cSldViewPr snapToObjects="1">
      <p:cViewPr varScale="1">
        <p:scale>
          <a:sx n="75" d="100"/>
          <a:sy n="75" d="100"/>
        </p:scale>
        <p:origin x="869" y="84"/>
      </p:cViewPr>
      <p:guideLst>
        <p:guide orient="horz" pos="2592"/>
        <p:guide pos="4608"/>
        <p:guide pos="6912"/>
        <p:guide pos="2304"/>
        <p:guide orient="horz" pos="1296"/>
        <p:guide orient="horz" pos="3888"/>
        <p:guide/>
        <p:guide pos="9216"/>
        <p:guide orient="horz"/>
        <p:guide orient="horz" pos="5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napToObjects="1">
      <p:cViewPr varScale="1">
        <p:scale>
          <a:sx n="67" d="100"/>
          <a:sy n="67" d="100"/>
        </p:scale>
        <p:origin x="2376" y="84"/>
      </p:cViewPr>
      <p:guideLst/>
    </p:cSldViewPr>
  </p:notesViewPr>
  <p:gridSpacing cx="45720" cy="4572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D3A1D4-C2F1-4FBA-9F37-B87A976340E2}" type="datetimeFigureOut">
              <a:rPr lang="en-US" smtClean="0"/>
              <a:t>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01E57-0ADC-4285-9663-DD3D73EBE0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82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5288BB53-F264-D84E-8876-073A512183CA}" type="datetimeFigureOut">
              <a:rPr lang="en-US" smtClean="0"/>
              <a:pPr/>
              <a:t>2/25/2020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 charset="0"/>
              </a:defRPr>
            </a:lvl1pPr>
          </a:lstStyle>
          <a:p>
            <a:fld id="{698D0594-4E60-8F4B-8226-C705B94694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lide Number Placeholder 2"/>
          <p:cNvSpPr txBox="1">
            <a:spLocks/>
          </p:cNvSpPr>
          <p:nvPr userDrawn="1"/>
        </p:nvSpPr>
        <p:spPr>
          <a:xfrm>
            <a:off x="457200" y="7893792"/>
            <a:ext cx="54010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119" b="0" i="0" dirty="0">
              <a:latin typeface="Arial Regular" charset="0"/>
            </a:endParaRPr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-2542"/>
            <a:ext cx="14632940" cy="8232142"/>
            <a:chOff x="0" y="-2542"/>
            <a:chExt cx="14632940" cy="8232142"/>
          </a:xfrm>
        </p:grpSpPr>
        <p:grpSp>
          <p:nvGrpSpPr>
            <p:cNvPr id="464" name="Group 463"/>
            <p:cNvGrpSpPr/>
            <p:nvPr userDrawn="1"/>
          </p:nvGrpSpPr>
          <p:grpSpPr>
            <a:xfrm>
              <a:off x="2540" y="-2542"/>
              <a:ext cx="14630400" cy="8229600"/>
              <a:chOff x="0" y="0"/>
              <a:chExt cx="14630400" cy="8229600"/>
            </a:xfrm>
          </p:grpSpPr>
          <p:cxnSp>
            <p:nvCxnSpPr>
              <p:cNvPr id="465" name="Straight Connector 464"/>
              <p:cNvCxnSpPr/>
              <p:nvPr userDrawn="1"/>
            </p:nvCxnSpPr>
            <p:spPr>
              <a:xfrm>
                <a:off x="457200" y="457200"/>
                <a:ext cx="13716000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/>
              <p:cNvCxnSpPr/>
              <p:nvPr userDrawn="1"/>
            </p:nvCxnSpPr>
            <p:spPr>
              <a:xfrm flipV="1">
                <a:off x="457200" y="457200"/>
                <a:ext cx="0" cy="731520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/>
              <p:cNvCxnSpPr/>
              <p:nvPr userDrawn="1"/>
            </p:nvCxnSpPr>
            <p:spPr>
              <a:xfrm flipV="1">
                <a:off x="14173200" y="457200"/>
                <a:ext cx="0" cy="731520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/>
              <p:cNvCxnSpPr/>
              <p:nvPr userDrawn="1"/>
            </p:nvCxnSpPr>
            <p:spPr>
              <a:xfrm>
                <a:off x="457200" y="7772400"/>
                <a:ext cx="13716000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/>
              <p:cNvCxnSpPr/>
              <p:nvPr userDrawn="1"/>
            </p:nvCxnSpPr>
            <p:spPr>
              <a:xfrm>
                <a:off x="0" y="41148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 userDrawn="1"/>
            </p:nvCxnSpPr>
            <p:spPr>
              <a:xfrm>
                <a:off x="0" y="20574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 userDrawn="1"/>
            </p:nvCxnSpPr>
            <p:spPr>
              <a:xfrm>
                <a:off x="0" y="6172200"/>
                <a:ext cx="14630400" cy="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 userDrawn="1"/>
            </p:nvCxnSpPr>
            <p:spPr>
              <a:xfrm flipV="1">
                <a:off x="7315200" y="0"/>
                <a:ext cx="0" cy="822960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 userDrawn="1"/>
            </p:nvCxnSpPr>
            <p:spPr>
              <a:xfrm flipV="1">
                <a:off x="3657600" y="0"/>
                <a:ext cx="0" cy="8229295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 userDrawn="1"/>
            </p:nvCxnSpPr>
            <p:spPr>
              <a:xfrm flipV="1">
                <a:off x="10972800" y="0"/>
                <a:ext cx="0" cy="8229600"/>
              </a:xfrm>
              <a:prstGeom prst="line">
                <a:avLst/>
              </a:prstGeom>
              <a:ln w="6350">
                <a:solidFill>
                  <a:schemeClr val="accent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/>
            <p:cNvSpPr/>
            <p:nvPr userDrawn="1"/>
          </p:nvSpPr>
          <p:spPr>
            <a:xfrm>
              <a:off x="7315167" y="920978"/>
              <a:ext cx="65" cy="21544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en-US" sz="1400" b="0" i="0" dirty="0">
                <a:solidFill>
                  <a:schemeClr val="bg2"/>
                </a:solidFill>
                <a:latin typeface="Arial Regular" charset="0"/>
              </a:endParaRPr>
            </a:p>
          </p:txBody>
        </p:sp>
        <p:cxnSp>
          <p:nvCxnSpPr>
            <p:cNvPr id="8" name="Straight Connector 7"/>
            <p:cNvCxnSpPr/>
            <p:nvPr userDrawn="1"/>
          </p:nvCxnSpPr>
          <p:spPr>
            <a:xfrm flipV="1">
              <a:off x="2286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flipV="1">
              <a:off x="548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flipV="1">
              <a:off x="640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 flipV="1">
              <a:off x="731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V="1">
              <a:off x="822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1005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1097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 flipV="1">
              <a:off x="1188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 flipV="1">
              <a:off x="1280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1463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1554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 flipV="1">
              <a:off x="1645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V="1">
              <a:off x="1737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 flipV="1">
              <a:off x="914400" y="-2"/>
              <a:ext cx="0" cy="822960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V="1">
              <a:off x="1371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V="1">
              <a:off x="1828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V="1">
              <a:off x="2743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V="1">
              <a:off x="3200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V="1">
              <a:off x="1920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 flipV="1">
              <a:off x="2011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 flipV="1">
              <a:off x="2103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 flipV="1">
              <a:off x="2194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 flipV="1">
              <a:off x="2377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 flipV="1">
              <a:off x="2468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 flipV="1">
              <a:off x="2560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 flipV="1">
              <a:off x="2651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flipV="1">
              <a:off x="2834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 flipV="1">
              <a:off x="2926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 flipV="1">
              <a:off x="3017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 flipV="1">
              <a:off x="3108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 flipV="1">
              <a:off x="3291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 flipV="1">
              <a:off x="3383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 flipV="1">
              <a:off x="3474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 flipV="1">
              <a:off x="3566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 flipV="1">
              <a:off x="3749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 flipV="1">
              <a:off x="3840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 flipV="1">
              <a:off x="3931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 flipV="1">
              <a:off x="4023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 flipV="1">
              <a:off x="4114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>
            <a:xfrm flipV="1">
              <a:off x="4206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 flipV="1">
              <a:off x="4297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 flipV="1">
              <a:off x="4389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 flipV="1">
              <a:off x="4480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>
            <a:xfrm flipV="1">
              <a:off x="4572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 flipV="1">
              <a:off x="4663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 flipV="1">
              <a:off x="4754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flipV="1">
              <a:off x="4846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flipV="1">
              <a:off x="4937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flipV="1">
              <a:off x="5029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V="1">
              <a:off x="5120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flipV="1">
              <a:off x="5212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V="1">
              <a:off x="5303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 flipV="1">
              <a:off x="5394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 flipV="1">
              <a:off x="5486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 flipV="1">
              <a:off x="5577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 flipV="1">
              <a:off x="5669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 flipV="1">
              <a:off x="5760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 flipV="1">
              <a:off x="5852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 flipV="1">
              <a:off x="5943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 flipV="1">
              <a:off x="6035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 flipV="1">
              <a:off x="6126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 flipV="1">
              <a:off x="6217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 flipV="1">
              <a:off x="6309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 flipV="1">
              <a:off x="6400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 flipV="1">
              <a:off x="6492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 flipV="1">
              <a:off x="6583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 flipV="1">
              <a:off x="6675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 flipV="1">
              <a:off x="6766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 flipV="1">
              <a:off x="6858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 flipV="1">
              <a:off x="6949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 flipV="1">
              <a:off x="7040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 flipV="1">
              <a:off x="7132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 flipV="1">
              <a:off x="7223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 flipV="1">
              <a:off x="7406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 flipV="1">
              <a:off x="7498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 flipV="1">
              <a:off x="7589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>
            <a:xfrm flipV="1">
              <a:off x="7680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>
            <a:xfrm flipV="1">
              <a:off x="7772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 flipV="1">
              <a:off x="7863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flipV="1">
              <a:off x="7955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>
            <a:xfrm flipV="1">
              <a:off x="8046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>
            <a:xfrm flipV="1">
              <a:off x="8138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flipV="1">
              <a:off x="8229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flipV="1">
              <a:off x="8321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flipV="1">
              <a:off x="8412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flipV="1">
              <a:off x="8503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flipV="1">
              <a:off x="8595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flipV="1">
              <a:off x="8686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flipV="1">
              <a:off x="8778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flipV="1">
              <a:off x="8869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flipV="1">
              <a:off x="8961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flipV="1">
              <a:off x="9052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flipV="1">
              <a:off x="9144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flipV="1">
              <a:off x="9235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flipV="1">
              <a:off x="9326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flipV="1">
              <a:off x="9418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flipV="1">
              <a:off x="9509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flipV="1">
              <a:off x="9601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flipV="1">
              <a:off x="9692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flipV="1">
              <a:off x="9784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flipV="1">
              <a:off x="9875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flipV="1">
              <a:off x="9966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flipV="1">
              <a:off x="10058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flipV="1">
              <a:off x="10149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flipV="1">
              <a:off x="10241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flipV="1">
              <a:off x="10332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flipV="1">
              <a:off x="10424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flipV="1">
              <a:off x="10515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flipV="1">
              <a:off x="10607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flipV="1">
              <a:off x="10698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flipV="1">
              <a:off x="10789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 flipV="1">
              <a:off x="10881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>
            <a:xfrm flipV="1">
              <a:off x="11064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>
            <a:xfrm flipV="1">
              <a:off x="11155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>
            <a:xfrm flipV="1">
              <a:off x="11247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flipV="1">
              <a:off x="11338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>
            <a:xfrm flipV="1">
              <a:off x="11430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 flipV="1">
              <a:off x="11521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>
            <a:xfrm flipV="1">
              <a:off x="11612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>
            <a:xfrm flipV="1">
              <a:off x="11704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>
            <a:xfrm flipV="1">
              <a:off x="11795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>
            <a:xfrm flipV="1">
              <a:off x="118872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 flipV="1">
              <a:off x="11978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>
            <a:xfrm flipV="1">
              <a:off x="12070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>
            <a:xfrm flipV="1">
              <a:off x="12161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 flipV="1">
              <a:off x="12252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flipV="1">
              <a:off x="123444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>
            <a:xfrm flipV="1">
              <a:off x="12435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>
            <a:xfrm flipV="1">
              <a:off x="12527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>
            <a:xfrm flipV="1">
              <a:off x="12618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 flipV="1">
              <a:off x="12710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 flipV="1">
              <a:off x="128016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 flipV="1">
              <a:off x="12893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>
            <a:xfrm flipV="1">
              <a:off x="12984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>
            <a:xfrm flipV="1">
              <a:off x="13075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>
            <a:xfrm flipV="1">
              <a:off x="13167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>
            <a:xfrm flipV="1">
              <a:off x="132588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>
            <a:xfrm flipV="1">
              <a:off x="13350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>
            <a:xfrm flipV="1">
              <a:off x="13441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>
            <a:xfrm flipV="1">
              <a:off x="13533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>
            <a:xfrm flipV="1">
              <a:off x="13624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>
            <a:xfrm flipV="1">
              <a:off x="13716000" y="0"/>
              <a:ext cx="0" cy="8229600"/>
            </a:xfrm>
            <a:prstGeom prst="line">
              <a:avLst/>
            </a:prstGeom>
            <a:ln w="3175">
              <a:solidFill>
                <a:schemeClr val="bg2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>
            <a:xfrm flipV="1">
              <a:off x="13807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 flipV="1">
              <a:off x="13898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>
            <a:xfrm flipV="1">
              <a:off x="13990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 flipV="1">
              <a:off x="14081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>
            <a:xfrm>
              <a:off x="0" y="914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>
            <a:xfrm>
              <a:off x="457200" y="548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>
            <a:xfrm>
              <a:off x="457200" y="640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>
            <a:xfrm>
              <a:off x="457200" y="731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>
            <a:xfrm>
              <a:off x="457200" y="822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>
              <a:off x="0" y="1371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>
            <a:xfrm>
              <a:off x="457200" y="1005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>
              <a:off x="457200" y="1097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457200" y="1188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>
              <a:off x="457200" y="1280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0" y="18288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>
            <a:xfrm>
              <a:off x="457200" y="1463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457200" y="1554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>
            <a:xfrm>
              <a:off x="457200" y="1645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>
            <a:xfrm>
              <a:off x="457200" y="1737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>
            <a:xfrm>
              <a:off x="0" y="2286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>
            <a:xfrm>
              <a:off x="457200" y="1920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>
            <a:xfrm>
              <a:off x="457200" y="2011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>
            <a:xfrm>
              <a:off x="457200" y="2103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>
            <a:xfrm>
              <a:off x="457200" y="2194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>
            <a:xfrm>
              <a:off x="0" y="2743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>
            <a:xfrm>
              <a:off x="457200" y="2377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457200" y="2468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>
            <a:xfrm>
              <a:off x="457200" y="2560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>
              <a:off x="457200" y="2651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>
            <a:xfrm>
              <a:off x="0" y="3200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>
            <a:xfrm>
              <a:off x="457200" y="2834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457200" y="2926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>
            <a:xfrm>
              <a:off x="457200" y="3017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457200" y="3108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>
            <a:xfrm>
              <a:off x="0" y="3657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457200" y="3291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>
            <a:xfrm>
              <a:off x="457200" y="3383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>
            <a:xfrm>
              <a:off x="457200" y="3474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>
            <a:xfrm>
              <a:off x="457200" y="3566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>
            <a:xfrm>
              <a:off x="457200" y="3749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>
            <a:xfrm>
              <a:off x="457200" y="3840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457200" y="3931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>
            <a:xfrm>
              <a:off x="457200" y="4023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>
              <a:off x="0" y="4572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>
            <a:xfrm>
              <a:off x="457200" y="4206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>
            <a:xfrm>
              <a:off x="457200" y="4297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>
            <a:xfrm>
              <a:off x="457200" y="4389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>
            <a:xfrm>
              <a:off x="457200" y="4480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>
            <a:xfrm>
              <a:off x="0" y="5029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>
            <a:xfrm>
              <a:off x="457200" y="4663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>
            <a:xfrm>
              <a:off x="457200" y="4754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>
            <a:xfrm>
              <a:off x="457200" y="4846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>
            <a:xfrm>
              <a:off x="457200" y="4937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>
            <a:xfrm>
              <a:off x="0" y="54864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>
            <a:xfrm>
              <a:off x="457200" y="5120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>
            <a:xfrm>
              <a:off x="457200" y="5212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>
            <a:xfrm>
              <a:off x="457200" y="5303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>
            <a:xfrm>
              <a:off x="457200" y="5394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>
            <a:xfrm>
              <a:off x="0" y="59436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>
            <a:xfrm>
              <a:off x="457200" y="5577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>
            <a:xfrm>
              <a:off x="457200" y="5669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>
            <a:xfrm>
              <a:off x="457200" y="5760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>
            <a:xfrm>
              <a:off x="457200" y="5852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>
            <a:xfrm>
              <a:off x="0" y="64008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>
            <a:xfrm>
              <a:off x="457200" y="6035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>
            <a:xfrm>
              <a:off x="457200" y="6126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>
            <a:xfrm>
              <a:off x="457200" y="6217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>
            <a:xfrm>
              <a:off x="457200" y="6309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>
            <a:xfrm>
              <a:off x="0" y="68580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>
            <a:xfrm>
              <a:off x="457200" y="6492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>
            <a:xfrm>
              <a:off x="457200" y="6583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>
            <a:xfrm>
              <a:off x="457200" y="6675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457200" y="6766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>
            <a:xfrm>
              <a:off x="0" y="7315200"/>
              <a:ext cx="14630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>
            <a:xfrm>
              <a:off x="457200" y="6949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>
            <a:xfrm>
              <a:off x="457200" y="7040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>
            <a:xfrm>
              <a:off x="457200" y="7132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>
            <a:xfrm>
              <a:off x="457200" y="7223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>
            <a:xfrm>
              <a:off x="457200" y="7406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>
            <a:xfrm>
              <a:off x="457200" y="7498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457200" y="7589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>
            <a:xfrm>
              <a:off x="457200" y="7680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>
            <a:xfrm flipV="1">
              <a:off x="502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 flipV="1">
              <a:off x="594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>
            <a:xfrm flipV="1">
              <a:off x="685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 flipV="1">
              <a:off x="777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>
            <a:xfrm flipV="1">
              <a:off x="868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>
            <a:xfrm flipV="1">
              <a:off x="960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>
            <a:xfrm flipV="1">
              <a:off x="1051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>
            <a:xfrm flipV="1">
              <a:off x="1143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>
            <a:xfrm flipV="1">
              <a:off x="1234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>
            <a:xfrm flipV="1">
              <a:off x="1325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>
            <a:xfrm flipV="1">
              <a:off x="1417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>
            <a:xfrm flipV="1">
              <a:off x="1508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>
            <a:xfrm flipV="1">
              <a:off x="1600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>
            <a:xfrm flipV="1">
              <a:off x="1691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>
            <a:xfrm flipV="1">
              <a:off x="1783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>
            <a:xfrm flipV="1">
              <a:off x="1874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>
            <a:xfrm flipV="1">
              <a:off x="1965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>
            <a:xfrm flipV="1">
              <a:off x="2057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>
            <a:xfrm flipV="1">
              <a:off x="2148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>
            <a:xfrm flipV="1">
              <a:off x="2240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>
            <a:xfrm flipV="1">
              <a:off x="2331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>
            <a:xfrm flipV="1">
              <a:off x="2423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>
            <a:xfrm flipV="1">
              <a:off x="2514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>
            <a:xfrm flipV="1">
              <a:off x="2606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>
            <a:xfrm flipV="1">
              <a:off x="2697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>
            <a:xfrm flipV="1">
              <a:off x="2788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>
            <a:xfrm flipV="1">
              <a:off x="2880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>
            <a:xfrm flipV="1">
              <a:off x="2971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>
            <a:xfrm flipV="1">
              <a:off x="3063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>
            <a:xfrm flipV="1">
              <a:off x="3154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>
            <a:xfrm flipV="1">
              <a:off x="3246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>
            <a:xfrm flipV="1">
              <a:off x="3337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>
            <a:xfrm flipV="1">
              <a:off x="3429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>
            <a:xfrm flipV="1">
              <a:off x="3520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>
            <a:xfrm flipV="1">
              <a:off x="3611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>
            <a:xfrm flipV="1">
              <a:off x="3703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>
            <a:xfrm flipV="1">
              <a:off x="3794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>
            <a:xfrm flipV="1">
              <a:off x="3886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>
            <a:xfrm flipV="1">
              <a:off x="3977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>
            <a:xfrm flipV="1">
              <a:off x="4069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>
            <a:xfrm flipV="1">
              <a:off x="4160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>
            <a:xfrm flipV="1">
              <a:off x="4251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>
            <a:xfrm flipV="1">
              <a:off x="4343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>
            <a:xfrm flipV="1">
              <a:off x="4434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>
            <a:xfrm flipV="1">
              <a:off x="4526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>
            <a:xfrm flipV="1">
              <a:off x="4617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>
            <a:xfrm flipV="1">
              <a:off x="4709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>
            <a:xfrm flipV="1">
              <a:off x="4800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>
            <a:xfrm flipV="1">
              <a:off x="4892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>
            <a:xfrm flipV="1">
              <a:off x="4983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>
            <a:xfrm flipV="1">
              <a:off x="5074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>
            <a:xfrm flipV="1">
              <a:off x="5166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>
            <a:xfrm flipV="1">
              <a:off x="5257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>
            <a:xfrm flipV="1">
              <a:off x="5349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>
            <a:xfrm flipV="1">
              <a:off x="5440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>
            <a:xfrm flipV="1">
              <a:off x="5532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>
            <a:xfrm flipV="1">
              <a:off x="5623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>
            <a:xfrm flipV="1">
              <a:off x="5715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>
            <a:xfrm flipV="1">
              <a:off x="5806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>
            <a:xfrm flipV="1">
              <a:off x="5897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>
            <a:xfrm flipV="1">
              <a:off x="5989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>
            <a:xfrm flipV="1">
              <a:off x="6080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>
            <a:xfrm flipV="1">
              <a:off x="6172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>
            <a:xfrm flipV="1">
              <a:off x="6263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>
            <a:xfrm flipV="1">
              <a:off x="6355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>
            <a:xfrm flipV="1">
              <a:off x="6446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>
            <a:xfrm flipV="1">
              <a:off x="6537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>
            <a:xfrm flipV="1">
              <a:off x="6629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>
            <a:xfrm flipV="1">
              <a:off x="6720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>
            <a:xfrm flipV="1">
              <a:off x="6812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>
            <a:xfrm flipV="1">
              <a:off x="6903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>
            <a:xfrm flipV="1">
              <a:off x="6995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>
            <a:xfrm flipV="1">
              <a:off x="7086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>
            <a:xfrm flipV="1">
              <a:off x="7178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>
            <a:xfrm flipV="1">
              <a:off x="7269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>
            <a:xfrm flipV="1">
              <a:off x="7360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>
            <a:xfrm flipV="1">
              <a:off x="7452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>
            <a:xfrm flipV="1">
              <a:off x="7543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>
            <a:xfrm flipV="1">
              <a:off x="7635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>
            <a:xfrm flipV="1">
              <a:off x="7726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>
            <a:xfrm flipV="1">
              <a:off x="7818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>
            <a:xfrm flipV="1">
              <a:off x="7909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>
            <a:xfrm flipV="1">
              <a:off x="8001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>
            <a:xfrm flipV="1">
              <a:off x="8092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>
            <a:xfrm flipV="1">
              <a:off x="8183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>
            <a:xfrm flipV="1">
              <a:off x="8275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>
            <a:xfrm flipV="1">
              <a:off x="8366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>
            <a:xfrm flipV="1">
              <a:off x="8458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>
            <a:xfrm flipV="1">
              <a:off x="8549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>
            <a:xfrm flipV="1">
              <a:off x="8641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>
            <a:xfrm flipV="1">
              <a:off x="8732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>
            <a:xfrm flipV="1">
              <a:off x="8823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>
            <a:xfrm flipV="1">
              <a:off x="8915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>
            <a:xfrm flipV="1">
              <a:off x="9006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>
            <a:xfrm flipV="1">
              <a:off x="9098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>
            <a:xfrm flipV="1">
              <a:off x="9189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>
            <a:xfrm flipV="1">
              <a:off x="9281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>
            <a:xfrm flipV="1">
              <a:off x="9372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>
            <a:xfrm flipV="1">
              <a:off x="9464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>
            <a:xfrm flipV="1">
              <a:off x="9555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>
            <a:xfrm flipV="1">
              <a:off x="9646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>
            <a:xfrm flipV="1">
              <a:off x="9738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>
            <a:xfrm flipV="1">
              <a:off x="9829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>
            <a:xfrm flipV="1">
              <a:off x="9921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>
            <a:xfrm flipV="1">
              <a:off x="10012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>
            <a:xfrm flipV="1">
              <a:off x="10104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>
            <a:xfrm flipV="1">
              <a:off x="10195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>
            <a:xfrm flipV="1">
              <a:off x="10287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>
            <a:xfrm flipV="1">
              <a:off x="10378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>
            <a:xfrm flipV="1">
              <a:off x="10469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>
            <a:xfrm flipV="1">
              <a:off x="10561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>
            <a:xfrm flipV="1">
              <a:off x="10652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>
            <a:xfrm flipV="1">
              <a:off x="10744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>
            <a:xfrm flipV="1">
              <a:off x="10835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>
            <a:xfrm flipV="1">
              <a:off x="10927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>
            <a:xfrm flipV="1">
              <a:off x="11018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>
            <a:xfrm flipV="1">
              <a:off x="11109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>
            <a:xfrm flipV="1">
              <a:off x="11201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>
            <a:xfrm flipV="1">
              <a:off x="11292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>
            <a:xfrm flipV="1">
              <a:off x="11384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>
            <a:xfrm flipV="1">
              <a:off x="114757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>
            <a:xfrm flipV="1">
              <a:off x="115671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>
            <a:xfrm flipV="1">
              <a:off x="116586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>
            <a:xfrm flipV="1">
              <a:off x="117500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>
            <a:xfrm flipV="1">
              <a:off x="118414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>
            <a:xfrm flipV="1">
              <a:off x="119329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>
            <a:xfrm flipV="1">
              <a:off x="120243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>
            <a:xfrm flipV="1">
              <a:off x="121158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>
            <a:xfrm flipV="1">
              <a:off x="122072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>
            <a:xfrm flipV="1">
              <a:off x="122986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>
            <a:xfrm flipV="1">
              <a:off x="123901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>
            <a:xfrm flipV="1">
              <a:off x="124815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>
            <a:xfrm flipV="1">
              <a:off x="125730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>
            <a:xfrm flipV="1">
              <a:off x="126644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>
            <a:xfrm flipV="1">
              <a:off x="127558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>
            <a:xfrm flipV="1">
              <a:off x="128473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>
            <a:xfrm flipV="1">
              <a:off x="129387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>
            <a:xfrm flipV="1">
              <a:off x="130302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>
            <a:xfrm flipV="1">
              <a:off x="131216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>
            <a:xfrm flipV="1">
              <a:off x="132130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>
            <a:xfrm flipV="1">
              <a:off x="1330452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>
            <a:xfrm flipV="1">
              <a:off x="1339596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>
            <a:xfrm flipV="1">
              <a:off x="1348740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>
            <a:xfrm flipV="1">
              <a:off x="1357884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>
            <a:xfrm flipV="1">
              <a:off x="13670280" y="457200"/>
              <a:ext cx="0" cy="731520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" name="Group 377"/>
            <p:cNvGrpSpPr/>
            <p:nvPr userDrawn="1"/>
          </p:nvGrpSpPr>
          <p:grpSpPr>
            <a:xfrm>
              <a:off x="13761720" y="457200"/>
              <a:ext cx="365760" cy="7315200"/>
              <a:chOff x="12999720" y="609600"/>
              <a:chExt cx="365760" cy="7315200"/>
            </a:xfrm>
          </p:grpSpPr>
          <p:cxnSp>
            <p:nvCxnSpPr>
              <p:cNvPr id="379" name="Straight Connector 378"/>
              <p:cNvCxnSpPr/>
              <p:nvPr userDrawn="1"/>
            </p:nvCxnSpPr>
            <p:spPr>
              <a:xfrm flipV="1">
                <a:off x="1299972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 userDrawn="1"/>
            </p:nvCxnSpPr>
            <p:spPr>
              <a:xfrm flipV="1">
                <a:off x="1309116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 userDrawn="1"/>
            </p:nvCxnSpPr>
            <p:spPr>
              <a:xfrm flipV="1">
                <a:off x="1318260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 userDrawn="1"/>
            </p:nvCxnSpPr>
            <p:spPr>
              <a:xfrm flipV="1">
                <a:off x="1327404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 userDrawn="1"/>
            </p:nvCxnSpPr>
            <p:spPr>
              <a:xfrm flipV="1">
                <a:off x="13365480" y="609600"/>
                <a:ext cx="0" cy="7315200"/>
              </a:xfrm>
              <a:prstGeom prst="line">
                <a:avLst/>
              </a:prstGeom>
              <a:ln w="3175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4" name="Straight Connector 383"/>
            <p:cNvCxnSpPr/>
            <p:nvPr userDrawn="1"/>
          </p:nvCxnSpPr>
          <p:spPr>
            <a:xfrm>
              <a:off x="457200" y="502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 userDrawn="1"/>
          </p:nvCxnSpPr>
          <p:spPr>
            <a:xfrm>
              <a:off x="457200" y="594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 userDrawn="1"/>
          </p:nvCxnSpPr>
          <p:spPr>
            <a:xfrm>
              <a:off x="457200" y="685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 userDrawn="1"/>
          </p:nvCxnSpPr>
          <p:spPr>
            <a:xfrm>
              <a:off x="457200" y="777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 userDrawn="1"/>
          </p:nvCxnSpPr>
          <p:spPr>
            <a:xfrm>
              <a:off x="457200" y="960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 userDrawn="1"/>
          </p:nvCxnSpPr>
          <p:spPr>
            <a:xfrm>
              <a:off x="457200" y="1051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 userDrawn="1"/>
          </p:nvCxnSpPr>
          <p:spPr>
            <a:xfrm>
              <a:off x="457200" y="1143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 userDrawn="1"/>
          </p:nvCxnSpPr>
          <p:spPr>
            <a:xfrm>
              <a:off x="457200" y="1234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 userDrawn="1"/>
          </p:nvCxnSpPr>
          <p:spPr>
            <a:xfrm>
              <a:off x="457200" y="868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 userDrawn="1"/>
          </p:nvCxnSpPr>
          <p:spPr>
            <a:xfrm>
              <a:off x="457200" y="1325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 userDrawn="1"/>
          </p:nvCxnSpPr>
          <p:spPr>
            <a:xfrm>
              <a:off x="457200" y="1417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 userDrawn="1"/>
          </p:nvCxnSpPr>
          <p:spPr>
            <a:xfrm>
              <a:off x="457200" y="1508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 userDrawn="1"/>
          </p:nvCxnSpPr>
          <p:spPr>
            <a:xfrm>
              <a:off x="457200" y="16002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 userDrawn="1"/>
          </p:nvCxnSpPr>
          <p:spPr>
            <a:xfrm>
              <a:off x="457200" y="1691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 userDrawn="1"/>
          </p:nvCxnSpPr>
          <p:spPr>
            <a:xfrm>
              <a:off x="457200" y="1874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 userDrawn="1"/>
          </p:nvCxnSpPr>
          <p:spPr>
            <a:xfrm>
              <a:off x="457200" y="1965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 userDrawn="1"/>
          </p:nvCxnSpPr>
          <p:spPr>
            <a:xfrm>
              <a:off x="457200" y="2148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 userDrawn="1"/>
          </p:nvCxnSpPr>
          <p:spPr>
            <a:xfrm>
              <a:off x="457200" y="1783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 userDrawn="1"/>
          </p:nvCxnSpPr>
          <p:spPr>
            <a:xfrm>
              <a:off x="457200" y="2240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 userDrawn="1"/>
          </p:nvCxnSpPr>
          <p:spPr>
            <a:xfrm>
              <a:off x="457200" y="2331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 userDrawn="1"/>
          </p:nvCxnSpPr>
          <p:spPr>
            <a:xfrm>
              <a:off x="457200" y="2423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 userDrawn="1"/>
          </p:nvCxnSpPr>
          <p:spPr>
            <a:xfrm>
              <a:off x="457200" y="2514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 userDrawn="1"/>
          </p:nvCxnSpPr>
          <p:spPr>
            <a:xfrm>
              <a:off x="457200" y="2606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 userDrawn="1"/>
          </p:nvCxnSpPr>
          <p:spPr>
            <a:xfrm>
              <a:off x="457200" y="2788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 userDrawn="1"/>
          </p:nvCxnSpPr>
          <p:spPr>
            <a:xfrm>
              <a:off x="457200" y="2880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 userDrawn="1"/>
          </p:nvCxnSpPr>
          <p:spPr>
            <a:xfrm>
              <a:off x="457200" y="2971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 userDrawn="1"/>
          </p:nvCxnSpPr>
          <p:spPr>
            <a:xfrm>
              <a:off x="457200" y="3063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 userDrawn="1"/>
          </p:nvCxnSpPr>
          <p:spPr>
            <a:xfrm>
              <a:off x="457200" y="2697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 userDrawn="1"/>
          </p:nvCxnSpPr>
          <p:spPr>
            <a:xfrm>
              <a:off x="457200" y="3154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 userDrawn="1"/>
          </p:nvCxnSpPr>
          <p:spPr>
            <a:xfrm>
              <a:off x="457200" y="3246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 userDrawn="1"/>
          </p:nvCxnSpPr>
          <p:spPr>
            <a:xfrm>
              <a:off x="457200" y="3337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 userDrawn="1"/>
          </p:nvCxnSpPr>
          <p:spPr>
            <a:xfrm>
              <a:off x="457200" y="3429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 userDrawn="1"/>
          </p:nvCxnSpPr>
          <p:spPr>
            <a:xfrm>
              <a:off x="457200" y="3520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 userDrawn="1"/>
          </p:nvCxnSpPr>
          <p:spPr>
            <a:xfrm>
              <a:off x="457200" y="3703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 userDrawn="1"/>
          </p:nvCxnSpPr>
          <p:spPr>
            <a:xfrm>
              <a:off x="457200" y="3794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 userDrawn="1"/>
          </p:nvCxnSpPr>
          <p:spPr>
            <a:xfrm>
              <a:off x="457200" y="38862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 userDrawn="1"/>
          </p:nvCxnSpPr>
          <p:spPr>
            <a:xfrm>
              <a:off x="457200" y="3977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 userDrawn="1"/>
          </p:nvCxnSpPr>
          <p:spPr>
            <a:xfrm>
              <a:off x="457200" y="3611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 userDrawn="1"/>
          </p:nvCxnSpPr>
          <p:spPr>
            <a:xfrm>
              <a:off x="457200" y="4069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 userDrawn="1"/>
          </p:nvCxnSpPr>
          <p:spPr>
            <a:xfrm>
              <a:off x="457200" y="4160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 userDrawn="1"/>
          </p:nvCxnSpPr>
          <p:spPr>
            <a:xfrm>
              <a:off x="457200" y="4251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 userDrawn="1"/>
          </p:nvCxnSpPr>
          <p:spPr>
            <a:xfrm>
              <a:off x="457200" y="43434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 userDrawn="1"/>
          </p:nvCxnSpPr>
          <p:spPr>
            <a:xfrm>
              <a:off x="457200" y="4434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 userDrawn="1"/>
          </p:nvCxnSpPr>
          <p:spPr>
            <a:xfrm>
              <a:off x="457200" y="4617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 userDrawn="1"/>
          </p:nvCxnSpPr>
          <p:spPr>
            <a:xfrm>
              <a:off x="457200" y="4709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 userDrawn="1"/>
          </p:nvCxnSpPr>
          <p:spPr>
            <a:xfrm>
              <a:off x="457200" y="4800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 userDrawn="1"/>
          </p:nvCxnSpPr>
          <p:spPr>
            <a:xfrm>
              <a:off x="457200" y="4892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 userDrawn="1"/>
          </p:nvCxnSpPr>
          <p:spPr>
            <a:xfrm>
              <a:off x="457200" y="4526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 userDrawn="1"/>
          </p:nvCxnSpPr>
          <p:spPr>
            <a:xfrm>
              <a:off x="457200" y="4983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 userDrawn="1"/>
          </p:nvCxnSpPr>
          <p:spPr>
            <a:xfrm>
              <a:off x="457200" y="5074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 userDrawn="1"/>
          </p:nvCxnSpPr>
          <p:spPr>
            <a:xfrm>
              <a:off x="457200" y="5166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 userDrawn="1"/>
          </p:nvCxnSpPr>
          <p:spPr>
            <a:xfrm>
              <a:off x="457200" y="5257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 userDrawn="1"/>
          </p:nvCxnSpPr>
          <p:spPr>
            <a:xfrm>
              <a:off x="457200" y="5349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 userDrawn="1"/>
          </p:nvCxnSpPr>
          <p:spPr>
            <a:xfrm>
              <a:off x="457200" y="55321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 userDrawn="1"/>
          </p:nvCxnSpPr>
          <p:spPr>
            <a:xfrm>
              <a:off x="457200" y="56235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 userDrawn="1"/>
          </p:nvCxnSpPr>
          <p:spPr>
            <a:xfrm>
              <a:off x="457200" y="57150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 userDrawn="1"/>
          </p:nvCxnSpPr>
          <p:spPr>
            <a:xfrm>
              <a:off x="457200" y="58064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 userDrawn="1"/>
          </p:nvCxnSpPr>
          <p:spPr>
            <a:xfrm>
              <a:off x="457200" y="5440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 userDrawn="1"/>
          </p:nvCxnSpPr>
          <p:spPr>
            <a:xfrm>
              <a:off x="457200" y="58978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 userDrawn="1"/>
          </p:nvCxnSpPr>
          <p:spPr>
            <a:xfrm>
              <a:off x="457200" y="59893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 userDrawn="1"/>
          </p:nvCxnSpPr>
          <p:spPr>
            <a:xfrm>
              <a:off x="457200" y="60807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 userDrawn="1"/>
          </p:nvCxnSpPr>
          <p:spPr>
            <a:xfrm>
              <a:off x="457200" y="62636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 userDrawn="1"/>
          </p:nvCxnSpPr>
          <p:spPr>
            <a:xfrm>
              <a:off x="457200" y="64465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 userDrawn="1"/>
          </p:nvCxnSpPr>
          <p:spPr>
            <a:xfrm>
              <a:off x="457200" y="65379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 userDrawn="1"/>
          </p:nvCxnSpPr>
          <p:spPr>
            <a:xfrm>
              <a:off x="457200" y="66294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 userDrawn="1"/>
          </p:nvCxnSpPr>
          <p:spPr>
            <a:xfrm>
              <a:off x="457200" y="67208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 userDrawn="1"/>
          </p:nvCxnSpPr>
          <p:spPr>
            <a:xfrm>
              <a:off x="457200" y="63550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 userDrawn="1"/>
          </p:nvCxnSpPr>
          <p:spPr>
            <a:xfrm>
              <a:off x="457200" y="68122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 userDrawn="1"/>
          </p:nvCxnSpPr>
          <p:spPr>
            <a:xfrm>
              <a:off x="457200" y="69037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 userDrawn="1"/>
          </p:nvCxnSpPr>
          <p:spPr>
            <a:xfrm>
              <a:off x="457200" y="69951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 userDrawn="1"/>
          </p:nvCxnSpPr>
          <p:spPr>
            <a:xfrm>
              <a:off x="457200" y="70866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 userDrawn="1"/>
          </p:nvCxnSpPr>
          <p:spPr>
            <a:xfrm>
              <a:off x="457200" y="71780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 userDrawn="1"/>
          </p:nvCxnSpPr>
          <p:spPr>
            <a:xfrm>
              <a:off x="457200" y="736092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 userDrawn="1"/>
          </p:nvCxnSpPr>
          <p:spPr>
            <a:xfrm>
              <a:off x="457200" y="745236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 userDrawn="1"/>
          </p:nvCxnSpPr>
          <p:spPr>
            <a:xfrm>
              <a:off x="457200" y="754380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 userDrawn="1"/>
          </p:nvCxnSpPr>
          <p:spPr>
            <a:xfrm>
              <a:off x="457200" y="763524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 userDrawn="1"/>
          </p:nvCxnSpPr>
          <p:spPr>
            <a:xfrm>
              <a:off x="457200" y="72694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 userDrawn="1"/>
          </p:nvCxnSpPr>
          <p:spPr>
            <a:xfrm>
              <a:off x="457200" y="7726680"/>
              <a:ext cx="13716000" cy="0"/>
            </a:xfrm>
            <a:prstGeom prst="line">
              <a:avLst/>
            </a:prstGeom>
            <a:ln w="3175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Rectangle 462"/>
            <p:cNvSpPr/>
            <p:nvPr userDrawn="1"/>
          </p:nvSpPr>
          <p:spPr>
            <a:xfrm>
              <a:off x="0" y="0"/>
              <a:ext cx="14630400" cy="8229600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sz="1400" b="0" i="0" dirty="0">
                <a:solidFill>
                  <a:schemeClr val="bg2"/>
                </a:solidFill>
                <a:latin typeface="Arial Regular" charset="0"/>
              </a:endParaRPr>
            </a:p>
          </p:txBody>
        </p:sp>
        <p:grpSp>
          <p:nvGrpSpPr>
            <p:cNvPr id="475" name="Group 474"/>
            <p:cNvGrpSpPr/>
            <p:nvPr userDrawn="1"/>
          </p:nvGrpSpPr>
          <p:grpSpPr>
            <a:xfrm>
              <a:off x="914400" y="7899655"/>
              <a:ext cx="2713350" cy="220571"/>
              <a:chOff x="914400" y="7899655"/>
              <a:chExt cx="2713350" cy="220571"/>
            </a:xfrm>
          </p:grpSpPr>
          <p:sp>
            <p:nvSpPr>
              <p:cNvPr id="476" name="Footer Placeholder 3"/>
              <p:cNvSpPr txBox="1">
                <a:spLocks/>
              </p:cNvSpPr>
              <p:nvPr userDrawn="1"/>
            </p:nvSpPr>
            <p:spPr>
              <a:xfrm>
                <a:off x="914400" y="7900416"/>
                <a:ext cx="2284416" cy="219051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500" kern="1200">
                    <a:solidFill>
                      <a:schemeClr val="bg2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799" b="0" i="0" dirty="0">
                    <a:latin typeface="IBM Plex Sans" charset="0"/>
                    <a:ea typeface="IBM Plex Sans" charset="0"/>
                    <a:cs typeface="IBM Plex Sans" charset="0"/>
                  </a:rPr>
                  <a:t>©</a:t>
                </a:r>
                <a:r>
                  <a:rPr lang="en-US" sz="400" b="0" i="0" dirty="0"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r>
                  <a:rPr lang="en-US" sz="799" b="0" i="0" dirty="0">
                    <a:latin typeface="IBM Plex Sans" charset="0"/>
                    <a:ea typeface="IBM Plex Sans" charset="0"/>
                    <a:cs typeface="IBM Plex Sans" charset="0"/>
                  </a:rPr>
                  <a:t>2020 IBM Corporation</a:t>
                </a:r>
                <a:r>
                  <a:rPr lang="en-US" sz="799" b="0" i="0" baseline="0" dirty="0">
                    <a:latin typeface="IBM Plex Sans" charset="0"/>
                    <a:ea typeface="IBM Plex Sans" charset="0"/>
                    <a:cs typeface="IBM Plex Sans" charset="0"/>
                  </a:rPr>
                  <a:t>              </a:t>
                </a:r>
                <a:r>
                  <a:rPr lang="en-US" sz="799" b="0" i="0" dirty="0"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</a:p>
            </p:txBody>
          </p:sp>
          <p:sp>
            <p:nvSpPr>
              <p:cNvPr id="477" name="Date Placeholder 2"/>
              <p:cNvSpPr txBox="1">
                <a:spLocks/>
              </p:cNvSpPr>
              <p:nvPr userDrawn="1"/>
            </p:nvSpPr>
            <p:spPr>
              <a:xfrm>
                <a:off x="2256150" y="7899655"/>
                <a:ext cx="1371600" cy="220571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r>
                  <a:rPr lang="en-US" sz="799" b="0" i="0" dirty="0">
                    <a:solidFill>
                      <a:schemeClr val="bg2">
                        <a:alpha val="60000"/>
                      </a:schemeClr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t> </a:t>
                </a:r>
                <a:fld id="{7C9968D1-C8E5-4FE3-AED4-7D4518C301B3}" type="datetime3">
                  <a:rPr lang="en-US" sz="799" b="0" i="0" smtClean="0">
                    <a:solidFill>
                      <a:schemeClr val="bg2">
                        <a:alpha val="60000"/>
                      </a:schemeClr>
                    </a:solidFill>
                    <a:latin typeface="IBM Plex Sans" charset="0"/>
                    <a:ea typeface="IBM Plex Sans" charset="0"/>
                    <a:cs typeface="IBM Plex Sans" charset="0"/>
                  </a:rPr>
                  <a:pPr marL="0" indent="0" fontAlgn="auto">
                    <a:spcBef>
                      <a:spcPts val="0"/>
                    </a:spcBef>
                    <a:spcAft>
                      <a:spcPts val="0"/>
                    </a:spcAft>
                    <a:tabLst/>
                    <a:defRPr/>
                  </a:pPr>
                  <a:t>25 February 2020</a:t>
                </a:fld>
                <a:endPara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</p:grpSp>
      <p:sp>
        <p:nvSpPr>
          <p:cNvPr id="479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480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2494" y="7625253"/>
            <a:ext cx="570973" cy="2314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38560" y="1831411"/>
            <a:ext cx="2926080" cy="559685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737974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386405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17587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551851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0965834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941" y="53122"/>
            <a:ext cx="2131024" cy="84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1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2494" y="7625253"/>
            <a:ext cx="570973" cy="2314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38560" y="1831411"/>
            <a:ext cx="2926080" cy="559685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600" b="1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737974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386405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717587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551851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0965834" y="360680"/>
            <a:ext cx="0" cy="750824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941" y="53122"/>
            <a:ext cx="2131024" cy="8485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495" y="7626167"/>
            <a:ext cx="570972" cy="2305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2941" y="53123"/>
            <a:ext cx="2131024" cy="84856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338560" y="1831411"/>
            <a:ext cx="2926080" cy="5596128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en-US" sz="36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737974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1386405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717587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65760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551851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0965834" y="360680"/>
            <a:ext cx="0" cy="750824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567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/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/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/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/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b="1" dirty="0"/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2">
                  <a:lumMod val="2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4294967295"/>
          </p:nvPr>
        </p:nvSpPr>
        <p:spPr>
          <a:xfrm>
            <a:off x="457200" y="2057400"/>
            <a:ext cx="6583680" cy="5257800"/>
          </a:xfrm>
        </p:spPr>
        <p:txBody>
          <a:bodyPr tIns="0"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Four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Three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idx="4294967295"/>
          </p:nvPr>
        </p:nvSpPr>
        <p:spPr>
          <a:xfrm>
            <a:off x="7589520" y="2057400"/>
            <a:ext cx="6583680" cy="5257800"/>
          </a:xfrm>
        </p:spPr>
        <p:txBody>
          <a:bodyPr tIns="0"/>
          <a:lstStyle>
            <a:lvl1pPr>
              <a:defRPr>
                <a:solidFill>
                  <a:schemeClr val="tx2">
                    <a:lumMod val="25000"/>
                  </a:schemeClr>
                </a:solidFill>
              </a:defRPr>
            </a:lvl1pPr>
          </a:lstStyle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Part Four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Three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r>
              <a:rPr lang="en-US" dirty="0">
                <a:solidFill>
                  <a:schemeClr val="accent2"/>
                </a:solidFill>
              </a:rPr>
              <a:t>Appendix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One	00</a:t>
            </a:r>
          </a:p>
          <a:p>
            <a:pPr marL="5945188" indent="-5943600" algn="just">
              <a:spcBef>
                <a:spcPts val="0"/>
              </a:spcBef>
            </a:pPr>
            <a:r>
              <a:rPr lang="en-US" dirty="0"/>
              <a:t>Section Two	00</a:t>
            </a:r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  <a:p>
            <a:pPr marL="5945188" indent="-5943600" algn="just">
              <a:spcBef>
                <a:spcPts val="0"/>
              </a:spcBef>
            </a:pP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816175"/>
            <a:ext cx="570972" cy="2305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629400" cy="525780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629400" cy="525780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629400" cy="525780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8FAEA4C7-4385-4683-980C-E6450E8FA0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0391" r="2039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88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629400" cy="525780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pic>
        <p:nvPicPr>
          <p:cNvPr id="11" name="Picture Placeholder 6">
            <a:extLst>
              <a:ext uri="{FF2B5EF4-FFF2-40B4-BE49-F238E27FC236}">
                <a16:creationId xmlns:a16="http://schemas.microsoft.com/office/drawing/2014/main" id="{FB38B704-03D9-4A5D-935E-35235B0984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0381" r="20381"/>
          <a:stretch>
            <a:fillRect/>
          </a:stretch>
        </p:blipFill>
        <p:spPr>
          <a:xfrm>
            <a:off x="7319356" y="0"/>
            <a:ext cx="7315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42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large 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227" y="7541839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1480"/>
            <a:ext cx="10058400" cy="576072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629400" cy="525780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pic>
        <p:nvPicPr>
          <p:cNvPr id="13" name="Picture Placeholder 17">
            <a:extLst>
              <a:ext uri="{FF2B5EF4-FFF2-40B4-BE49-F238E27FC236}">
                <a16:creationId xmlns:a16="http://schemas.microsoft.com/office/drawing/2014/main" id="{453C1FD1-2ECD-4465-A8A2-9373E1F0C0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4960" r="24960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49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1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2">
                      <a:lumMod val="25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2">
                    <a:lumMod val="2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2">
                  <a:lumMod val="2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15200" y="0"/>
            <a:ext cx="7315200" cy="82296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629400" cy="5257800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816175"/>
            <a:ext cx="570972" cy="2305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36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928" y="3502152"/>
            <a:ext cx="2263140" cy="841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0" y="3502152"/>
            <a:ext cx="2261616" cy="8412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Define Microservices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5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_large typ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227" y="7541839"/>
            <a:ext cx="570973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1480"/>
            <a:ext cx="10058400" cy="5760720"/>
          </a:xfrm>
        </p:spPr>
        <p:txBody>
          <a:bodyPr>
            <a:noAutofit/>
          </a:bodyPr>
          <a:lstStyle>
            <a:lvl1pPr>
              <a:defRPr sz="54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4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62940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5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1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8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1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1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8" descr="intro">
            <a:extLst>
              <a:ext uri="{FF2B5EF4-FFF2-40B4-BE49-F238E27FC236}">
                <a16:creationId xmlns:a16="http://schemas.microsoft.com/office/drawing/2014/main" id="{2F5479F8-80DE-45B3-A6AC-5939B071BA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11"/>
          <a:stretch/>
        </p:blipFill>
        <p:spPr bwMode="auto">
          <a:xfrm>
            <a:off x="-12700" y="0"/>
            <a:ext cx="36703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7822157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9F02AE4F-ACDF-49FB-A346-3F468E450C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/>
          <a:srcRect l="4861" r="27778"/>
          <a:stretch/>
        </p:blipFill>
        <p:spPr bwMode="auto">
          <a:xfrm>
            <a:off x="-17780" y="0"/>
            <a:ext cx="36957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10401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228" y="7541839"/>
            <a:ext cx="570972" cy="230561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1480"/>
            <a:ext cx="10058400" cy="5760720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D001AD-E778-43D4-9696-D084D7BE19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305"/>
          <a:stretch/>
        </p:blipFill>
        <p:spPr>
          <a:xfrm>
            <a:off x="0" y="0"/>
            <a:ext cx="3677920" cy="82296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34366815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2DCE1B-BE9E-48D5-9A2D-5CCC61F83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467" r="24991"/>
          <a:stretch/>
        </p:blipFill>
        <p:spPr>
          <a:xfrm>
            <a:off x="-17780" y="17780"/>
            <a:ext cx="3695700" cy="82296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9100716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3DE7129-A45D-4310-A888-BC6AAA506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3333"/>
          <a:stretch/>
        </p:blipFill>
        <p:spPr>
          <a:xfrm>
            <a:off x="0" y="3563"/>
            <a:ext cx="3657600" cy="82296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052819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773ED0-8306-4D2B-8768-F00D62103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098" r="46079"/>
          <a:stretch/>
        </p:blipFill>
        <p:spPr>
          <a:xfrm>
            <a:off x="0" y="0"/>
            <a:ext cx="3677920" cy="82296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40512709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67C15EF-2633-4BF6-B329-28CD36862E1A}"/>
              </a:ext>
            </a:extLst>
          </p:cNvPr>
          <p:cNvGrpSpPr/>
          <p:nvPr userDrawn="1"/>
        </p:nvGrpSpPr>
        <p:grpSpPr>
          <a:xfrm>
            <a:off x="0" y="-12700"/>
            <a:ext cx="3670300" cy="8242300"/>
            <a:chOff x="0" y="-12700"/>
            <a:chExt cx="3670300" cy="8242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EA07CE-F20F-4263-B10A-0E73B1B00DF2}"/>
                </a:ext>
              </a:extLst>
            </p:cNvPr>
            <p:cNvSpPr/>
            <p:nvPr/>
          </p:nvSpPr>
          <p:spPr>
            <a:xfrm>
              <a:off x="0" y="-12700"/>
              <a:ext cx="3670300" cy="1627632"/>
            </a:xfrm>
            <a:prstGeom prst="rect">
              <a:avLst/>
            </a:prstGeom>
            <a:solidFill>
              <a:srgbClr val="0F11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000" dirty="0">
                <a:latin typeface="IBM Plex Sans" panose="020B0503050000000000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1F6E2-3850-45DB-A739-319BE1C94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l="19267" r="25842"/>
            <a:stretch/>
          </p:blipFill>
          <p:spPr>
            <a:xfrm>
              <a:off x="0" y="685800"/>
              <a:ext cx="3670300" cy="75438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0625930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53148C9-0BF1-45E4-AF88-C39B9DEAA1D6}"/>
              </a:ext>
            </a:extLst>
          </p:cNvPr>
          <p:cNvGrpSpPr/>
          <p:nvPr userDrawn="1"/>
        </p:nvGrpSpPr>
        <p:grpSpPr>
          <a:xfrm>
            <a:off x="0" y="0"/>
            <a:ext cx="3670300" cy="8255000"/>
            <a:chOff x="0" y="0"/>
            <a:chExt cx="3670300" cy="82550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E1D5A39-48CD-4FF0-88EE-389B805C0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85" r="29836"/>
            <a:stretch/>
          </p:blipFill>
          <p:spPr>
            <a:xfrm>
              <a:off x="0" y="2219960"/>
              <a:ext cx="3670300" cy="603504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3E00E7-FA40-4CF7-BFBE-E853659D4C68}"/>
                </a:ext>
              </a:extLst>
            </p:cNvPr>
            <p:cNvSpPr/>
            <p:nvPr/>
          </p:nvSpPr>
          <p:spPr>
            <a:xfrm>
              <a:off x="0" y="0"/>
              <a:ext cx="3670300" cy="2651760"/>
            </a:xfrm>
            <a:prstGeom prst="rect">
              <a:avLst/>
            </a:prstGeom>
            <a:solidFill>
              <a:srgbClr val="6FB9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000" dirty="0">
                <a:latin typeface="IBM Plex Sans" panose="020B0503050000000000" pitchFamily="34" charset="0"/>
              </a:endParaRPr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4041889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B238DF-2EBA-46E8-A55B-34A79E1847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2766" r="7747"/>
          <a:stretch/>
        </p:blipFill>
        <p:spPr>
          <a:xfrm>
            <a:off x="0" y="0"/>
            <a:ext cx="3639967" cy="82296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8420418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2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F941F0-6121-4C66-92E9-4A770A280E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5376"/>
          <a:stretch/>
        </p:blipFill>
        <p:spPr>
          <a:xfrm>
            <a:off x="0" y="0"/>
            <a:ext cx="3639967" cy="82296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0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  <p:extLst>
      <p:ext uri="{BB962C8B-B14F-4D97-AF65-F5344CB8AC3E}">
        <p14:creationId xmlns:p14="http://schemas.microsoft.com/office/powerpoint/2010/main" val="20439404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3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15200"/>
            <a:ext cx="3017521" cy="484632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H="1">
            <a:off x="0" y="127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1143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6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B76A83-5DD3-428B-8EB8-A972605B5D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736" y="3019405"/>
            <a:ext cx="5086288" cy="333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733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chemeClr val="tx1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tx1">
                    <a:alpha val="6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0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10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solidFill>
                <a:schemeClr val="bg2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/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/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685800"/>
            <a:ext cx="13716000" cy="1143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3862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4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1371600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435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2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057400"/>
            <a:ext cx="14630400" cy="61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tIns="0">
            <a:noAutofit/>
          </a:bodyPr>
          <a:lstStyle>
            <a:lvl1pPr>
              <a:defRPr sz="16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454858" y="7342632"/>
            <a:ext cx="6583680" cy="457200"/>
          </a:xfrm>
        </p:spPr>
        <p:txBody>
          <a:bodyPr tIns="0" anchor="b"/>
          <a:lstStyle>
            <a:lvl1pPr>
              <a:defRPr sz="800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13716000" cy="52578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384763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822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11480"/>
            <a:ext cx="10058400" cy="3383280"/>
          </a:xfrm>
        </p:spPr>
        <p:txBody>
          <a:bodyPr>
            <a:noAutofit/>
          </a:bodyPr>
          <a:lstStyle>
            <a:lvl1pPr>
              <a:defRPr sz="5400" b="1">
                <a:latin typeface="IBM Plex Sans" panose="020B0503050000000000" pitchFamily="34" charset="0"/>
                <a:ea typeface="IBM Plex Sans" panose="020B0503050000000000" pitchFamily="34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147" y="7541839"/>
            <a:ext cx="570973" cy="2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524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4858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13718342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32955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1664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V="1">
            <a:off x="0" y="0"/>
            <a:ext cx="14630400" cy="2057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114800" y="435811"/>
            <a:ext cx="9829800" cy="1188720"/>
          </a:xfrm>
        </p:spPr>
        <p:txBody>
          <a:bodyPr>
            <a:noAutofit/>
          </a:bodyPr>
          <a:lstStyle>
            <a:lvl1pPr marL="0" indent="0">
              <a:tabLst/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3" cy="2305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1371600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86487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900487" y="7900415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3900487" y="7900415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657600" y="0"/>
            <a:ext cx="109728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15" name="Footer Placeholder 3"/>
          <p:cNvSpPr txBox="1">
            <a:spLocks/>
          </p:cNvSpPr>
          <p:nvPr userDrawn="1"/>
        </p:nvSpPr>
        <p:spPr>
          <a:xfrm>
            <a:off x="3900487" y="7900415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09728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H="1">
            <a:off x="0" y="0"/>
            <a:ext cx="36576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0972800" y="0"/>
            <a:ext cx="3657600" cy="82296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15200"/>
            <a:ext cx="3017521" cy="484632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74676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962400" y="2057400"/>
            <a:ext cx="3200400" cy="52578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small type_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3" cy="2305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0"/>
          <p:cNvSpPr>
            <a:spLocks noGrp="1"/>
          </p:cNvSpPr>
          <p:nvPr>
            <p:ph type="title"/>
          </p:nvPr>
        </p:nvSpPr>
        <p:spPr>
          <a:xfrm>
            <a:off x="4114800" y="435811"/>
            <a:ext cx="9829800" cy="1188720"/>
          </a:xfrm>
        </p:spPr>
        <p:txBody>
          <a:bodyPr>
            <a:noAutofit/>
          </a:bodyPr>
          <a:lstStyle>
            <a:lvl1pPr marL="0" indent="0">
              <a:tabLst/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5" y="7818135"/>
            <a:ext cx="566116" cy="228600"/>
          </a:xfrm>
          <a:prstGeom prst="rect">
            <a:avLst/>
          </a:prstGeom>
        </p:spPr>
      </p:pic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6824" y="7818135"/>
            <a:ext cx="566118" cy="228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5" y="7818135"/>
            <a:ext cx="566116" cy="228600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</p:spPr>
        <p:txBody>
          <a:bodyPr lIns="0" tIns="0" rIns="0">
            <a:noAutofit/>
          </a:bodyPr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4858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7589520" y="2057400"/>
            <a:ext cx="6583680" cy="52578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0" y="411480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4572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 txBox="1">
            <a:spLocks/>
          </p:cNvSpPr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01168" rIns="228600" bIns="228600" rtlCol="0" anchor="t" anchorCtr="0">
            <a:noAutofit/>
          </a:bodyPr>
          <a:lstStyle>
            <a:lvl1pPr algn="l" defTabSz="7308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36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b="0" i="0" dirty="0"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2743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10972800" y="411480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sp>
        <p:nvSpPr>
          <p:cNvPr id="19" name="Content Placeholder 9"/>
          <p:cNvSpPr>
            <a:spLocks noGrp="1"/>
          </p:cNvSpPr>
          <p:nvPr>
            <p:ph sz="quarter" idx="19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  <a:noFill/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>
            <p:ph sz="quarter" idx="20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  <a:solidFill>
            <a:schemeClr val="bg2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7FDFA15-57B0-7C48-8E19-F699BF4505B1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7342632"/>
            <a:ext cx="3017520" cy="457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800" dirty="0" smtClean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8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3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4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798"/>
            <a:ext cx="6583680" cy="66294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0"/>
            <a:ext cx="3657600" cy="41148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7315200" y="4114800"/>
            <a:ext cx="7315200" cy="4114800"/>
          </a:xfrm>
          <a:prstGeom prst="rect">
            <a:avLst/>
          </a:prstGeom>
          <a:solidFill>
            <a:schemeClr val="accent3"/>
          </a:solidFill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3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6972"/>
            <a:ext cx="6583680" cy="66294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/>
          </p:nvPr>
        </p:nvSpPr>
        <p:spPr>
          <a:xfrm>
            <a:off x="7315200" y="4087906"/>
            <a:ext cx="3657600" cy="4160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5"/>
          </p:nvPr>
        </p:nvSpPr>
        <p:spPr>
          <a:xfrm>
            <a:off x="10972800" y="4087906"/>
            <a:ext cx="3657600" cy="4160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7"/>
          </p:nvPr>
        </p:nvSpPr>
        <p:spPr>
          <a:xfrm>
            <a:off x="7315200" y="-16880"/>
            <a:ext cx="7315200" cy="411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228600" tIns="228600" rIns="228600" bIns="228600"/>
          <a:lstStyle>
            <a:lvl1pPr marL="0" indent="0">
              <a:spcBef>
                <a:spcPts val="600"/>
              </a:spcBef>
              <a:defRPr sz="2000" b="0" i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" y="7772400"/>
            <a:ext cx="1148181" cy="457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  <p:sp>
        <p:nvSpPr>
          <p:cNvPr id="2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tx1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2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3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10973773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114800"/>
            <a:ext cx="3657600" cy="4114800"/>
          </a:xfrm>
          <a:prstGeom prst="rect">
            <a:avLst/>
          </a:prstGeom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7315200" y="4114800"/>
            <a:ext cx="0" cy="36576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0972800" y="4114800"/>
            <a:ext cx="0" cy="36576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3657600" y="4114800"/>
            <a:ext cx="0" cy="36576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2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2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2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10973773" y="4114800"/>
            <a:ext cx="3657600" cy="4114800"/>
          </a:xfrm>
          <a:prstGeom prst="rect">
            <a:avLst/>
          </a:prstGeom>
          <a:solidFill>
            <a:schemeClr val="accent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114800"/>
            <a:ext cx="3657600" cy="4114800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  <a:solidFill>
            <a:schemeClr val="accent3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ADBD9EFC-D117-B243-8A9E-F145B380E895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grpSp>
        <p:nvGrpSpPr>
          <p:cNvPr id="31" name="Group 30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32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33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34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315200" y="2057400"/>
            <a:ext cx="3657600" cy="54864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10973773" y="2057398"/>
            <a:ext cx="3657600" cy="54864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7398"/>
            <a:ext cx="3657600" cy="5486400"/>
          </a:xfrm>
          <a:prstGeom prst="rect">
            <a:avLst/>
          </a:prstGeom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657600" y="2057400"/>
            <a:ext cx="3657600" cy="54864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4630400" cy="20573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3152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09728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6576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800" dirty="0" smtClean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Source: Edit source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7315200" y="2057400"/>
            <a:ext cx="3657600" cy="54864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10973773" y="2057398"/>
            <a:ext cx="3657600" cy="54864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7398"/>
            <a:ext cx="3657600" cy="5486400"/>
          </a:xfrm>
          <a:prstGeom prst="rect">
            <a:avLst/>
          </a:prstGeom>
          <a:solidFill>
            <a:schemeClr val="accent2"/>
          </a:solidFill>
        </p:spPr>
        <p:txBody>
          <a:bodyPr vert="horz" lIns="4572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657600" y="2057400"/>
            <a:ext cx="3657600" cy="5486400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14630400" cy="20573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6583680" cy="2743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3152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09728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657600" y="2057398"/>
            <a:ext cx="0" cy="54864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7342632"/>
            <a:ext cx="658368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13716000" cy="11430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7315200" y="2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10973773" y="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657600" y="2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10973773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7315200" y="411480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972800" y="411480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7315200" y="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972800" y="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7342632"/>
            <a:ext cx="301752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mall type_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2"/>
          </a:xfrm>
          <a:prstGeom prst="rect">
            <a:avLst/>
          </a:prstGeom>
          <a:ln>
            <a:noFill/>
          </a:ln>
        </p:spPr>
      </p:pic>
      <p:cxnSp>
        <p:nvCxnSpPr>
          <p:cNvPr id="15" name="Straight Connector 14"/>
          <p:cNvCxnSpPr/>
          <p:nvPr userDrawn="1"/>
        </p:nvCxnSpPr>
        <p:spPr>
          <a:xfrm>
            <a:off x="182880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560" y="7544257"/>
            <a:ext cx="570972" cy="230561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59436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05156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365760" y="457200"/>
            <a:ext cx="0" cy="73152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0"/>
          <p:cNvSpPr>
            <a:spLocks noGrp="1"/>
          </p:cNvSpPr>
          <p:nvPr>
            <p:ph type="title"/>
          </p:nvPr>
        </p:nvSpPr>
        <p:spPr>
          <a:xfrm>
            <a:off x="4114800" y="435811"/>
            <a:ext cx="9829800" cy="1188720"/>
          </a:xfrm>
        </p:spPr>
        <p:txBody>
          <a:bodyPr>
            <a:noAutofit/>
          </a:bodyPr>
          <a:lstStyle>
            <a:lvl1pPr marL="0" indent="0">
              <a:tabLst/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-6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7315200" y="2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10973773" y="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3657600" y="2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/>
          </p:nvPr>
        </p:nvSpPr>
        <p:spPr>
          <a:xfrm>
            <a:off x="7315200" y="411480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/>
          </p:nvPr>
        </p:nvSpPr>
        <p:spPr>
          <a:xfrm>
            <a:off x="10973773" y="411480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7"/>
          </p:nvPr>
        </p:nvSpPr>
        <p:spPr>
          <a:xfrm>
            <a:off x="3657600" y="4114800"/>
            <a:ext cx="3657600" cy="4114800"/>
          </a:xfrm>
          <a:prstGeom prst="rect">
            <a:avLst/>
          </a:prstGeom>
          <a:solidFill>
            <a:schemeClr val="tx1"/>
          </a:solidFill>
        </p:spPr>
        <p:txBody>
          <a:bodyPr vert="horz" lIns="228600" tIns="228600" rIns="228600" bIns="0" rtlCol="0" anchor="t">
            <a:noAutofit/>
          </a:bodyPr>
          <a:lstStyle>
            <a:lvl1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2pPr>
            <a:lvl3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3pPr>
            <a:lvl4pPr>
              <a:defRPr lang="en-US" dirty="0" smtClean="0">
                <a:latin typeface="IBM Plex Sans" charset="0"/>
                <a:ea typeface="IBM Plex Sans" charset="0"/>
                <a:cs typeface="IBM Plex Sans" charset="0"/>
              </a:defRPr>
            </a:lvl4pPr>
            <a:lvl5pPr>
              <a:defRPr lang="en-US" dirty="0">
                <a:latin typeface="IBM Plex Sans" charset="0"/>
                <a:ea typeface="IBM Plex Sans" charset="0"/>
                <a:cs typeface="IBM Plex Sans" charset="0"/>
              </a:defRPr>
            </a:lvl5pPr>
          </a:lstStyle>
          <a:p>
            <a:pPr marL="0" lvl="0">
              <a:spcBef>
                <a:spcPts val="600"/>
              </a:spcBef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tabLst/>
              <a:defRPr sz="16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7315200" y="411480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0972800" y="411480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7315200" y="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10972800" y="0"/>
            <a:ext cx="0" cy="365760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7342632"/>
            <a:ext cx="301752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23" y="7818135"/>
            <a:ext cx="566118" cy="228601"/>
          </a:xfrm>
          <a:prstGeom prst="rect">
            <a:avLst/>
          </a:prstGeom>
        </p:spPr>
      </p:pic>
      <p:sp>
        <p:nvSpPr>
          <p:cNvPr id="27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-8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0" lvl="0"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Content Placeholder 1"/>
          <p:cNvSpPr>
            <a:spLocks noGrp="1"/>
          </p:cNvSpPr>
          <p:nvPr>
            <p:ph idx="15" hasCustomPrompt="1"/>
          </p:nvPr>
        </p:nvSpPr>
        <p:spPr>
          <a:xfrm>
            <a:off x="7308848" y="2"/>
            <a:ext cx="3657600" cy="7772398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0967421" y="0"/>
            <a:ext cx="3657600" cy="7772398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7" hasCustomPrompt="1"/>
          </p:nvPr>
        </p:nvSpPr>
        <p:spPr>
          <a:xfrm>
            <a:off x="3651248" y="2"/>
            <a:ext cx="3657600" cy="7772398"/>
          </a:xfrm>
          <a:prstGeom prst="rect">
            <a:avLst/>
          </a:prstGeom>
          <a:solidFill>
            <a:schemeClr val="accent2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sp>
        <p:nvSpPr>
          <p:cNvPr id="25" name="Title 7"/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 tIns="228600"/>
          <a:lstStyle/>
          <a:p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7315200" y="265176"/>
            <a:ext cx="0" cy="7507224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0972800" y="265176"/>
            <a:ext cx="0" cy="7507224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3657600" y="411480"/>
            <a:ext cx="0" cy="736092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7342632"/>
            <a:ext cx="3017520" cy="4572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tabLst/>
              <a:defRPr sz="800" b="0" i="0">
                <a:solidFill>
                  <a:schemeClr val="bg2">
                    <a:alpha val="70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2-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"/>
          <p:cNvSpPr>
            <a:spLocks noGrp="1"/>
          </p:cNvSpPr>
          <p:nvPr>
            <p:ph idx="15" hasCustomPrompt="1"/>
          </p:nvPr>
        </p:nvSpPr>
        <p:spPr>
          <a:xfrm>
            <a:off x="7315200" y="2"/>
            <a:ext cx="3657600" cy="7772398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0973773" y="0"/>
            <a:ext cx="3657600" cy="7772398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sp>
        <p:nvSpPr>
          <p:cNvPr id="24" name="Content Placeholder 3"/>
          <p:cNvSpPr>
            <a:spLocks noGrp="1"/>
          </p:cNvSpPr>
          <p:nvPr>
            <p:ph idx="17" hasCustomPrompt="1"/>
          </p:nvPr>
        </p:nvSpPr>
        <p:spPr>
          <a:xfrm>
            <a:off x="3657600" y="2"/>
            <a:ext cx="3657600" cy="7772398"/>
          </a:xfrm>
          <a:prstGeom prst="rect">
            <a:avLst/>
          </a:prstGeom>
          <a:solidFill>
            <a:schemeClr val="tx1"/>
          </a:solidFill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r>
              <a:rPr lang="en-US" sz="7200" b="1" dirty="0"/>
              <a:t>Text</a:t>
            </a:r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7315200" y="265176"/>
            <a:ext cx="0" cy="7507224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10972800" y="265176"/>
            <a:ext cx="0" cy="7507224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3657600" y="411480"/>
            <a:ext cx="0" cy="7360920"/>
          </a:xfrm>
          <a:prstGeom prst="line">
            <a:avLst/>
          </a:prstGeom>
          <a:ln w="3175">
            <a:solidFill>
              <a:schemeClr val="tx2">
                <a:lumMod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idx="18"/>
          </p:nvPr>
        </p:nvSpPr>
        <p:spPr>
          <a:xfrm>
            <a:off x="-973" y="0"/>
            <a:ext cx="3657600" cy="8229600"/>
          </a:xfrm>
          <a:prstGeom prst="rect">
            <a:avLst/>
          </a:prstGeom>
          <a:noFill/>
        </p:spPr>
        <p:txBody>
          <a:bodyPr lIns="228600" tIns="228600" rIns="0" bIns="0"/>
          <a:lstStyle>
            <a:lvl1pPr>
              <a:defRPr>
                <a:latin typeface="IBM Plex Sans" panose="020B0503050000000000" pitchFamily="34" charset="0"/>
              </a:defRPr>
            </a:lvl1pPr>
          </a:lstStyle>
          <a:p>
            <a:endParaRPr lang="en-US" sz="7200" b="1" dirty="0"/>
          </a:p>
          <a:p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65176"/>
            <a:ext cx="2971800" cy="82296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1600">
                <a:solidFill>
                  <a:schemeClr val="accent1"/>
                </a:solidFill>
                <a:latin typeface="IBM Plex Sans" panose="020B0503050000000000" pitchFamily="34" charset="0"/>
              </a:defRPr>
            </a:lvl1pPr>
            <a:lvl2pPr>
              <a:defRPr sz="16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600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8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4864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5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766" r:id="rId3"/>
    <p:sldLayoutId id="2147483754" r:id="rId4"/>
    <p:sldLayoutId id="2147483812" r:id="rId5"/>
    <p:sldLayoutId id="2147483681" r:id="rId6"/>
    <p:sldLayoutId id="2147483684" r:id="rId7"/>
    <p:sldLayoutId id="2147483767" r:id="rId8"/>
    <p:sldLayoutId id="2147483731" r:id="rId9"/>
    <p:sldLayoutId id="2147483757" r:id="rId10"/>
    <p:sldLayoutId id="2147483768" r:id="rId11"/>
    <p:sldLayoutId id="2147483758" r:id="rId12"/>
    <p:sldLayoutId id="2147483669" r:id="rId13"/>
    <p:sldLayoutId id="2147483769" r:id="rId14"/>
    <p:sldLayoutId id="2147483773" r:id="rId15"/>
    <p:sldLayoutId id="2147483771" r:id="rId16"/>
    <p:sldLayoutId id="2147483772" r:id="rId17"/>
    <p:sldLayoutId id="2147483802" r:id="rId18"/>
    <p:sldLayoutId id="2147483808" r:id="rId19"/>
    <p:sldLayoutId id="2147483809" r:id="rId20"/>
    <p:sldLayoutId id="2147483774" r:id="rId21"/>
    <p:sldLayoutId id="2147483730" r:id="rId22"/>
    <p:sldLayoutId id="2147483770" r:id="rId23"/>
    <p:sldLayoutId id="2147483752" r:id="rId24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IBM Plex Sans" panose="020B0503050000000000" pitchFamily="34" charset="0"/>
          <a:ea typeface="IBM Plex Sans" panose="020B0503050000000000" pitchFamily="34" charset="0"/>
          <a:cs typeface="Arial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LucidaGrande" charset="0"/>
        <a:buChar char="-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bg2"/>
          </a:solidFill>
          <a:latin typeface="IBM Plex Sans" charset="0"/>
          <a:ea typeface="IBM Plex Sans" charset="0"/>
          <a:cs typeface="Arial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.AppleSystemUIFont" charset="-120"/>
        <a:buChar char="–"/>
        <a:defRPr lang="en-US" sz="2000" b="0" i="0" kern="1200" dirty="0" smtClean="0">
          <a:solidFill>
            <a:schemeClr val="bg2"/>
          </a:solidFill>
          <a:latin typeface="IBM Plex Sans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>
          <a:solidFill>
            <a:schemeClr val="bg2"/>
          </a:solidFill>
          <a:latin typeface="IBM Plex Sans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14400" y="7899655"/>
            <a:ext cx="2621910" cy="220571"/>
            <a:chOff x="914400" y="7899655"/>
            <a:chExt cx="2621910" cy="220571"/>
          </a:xfrm>
        </p:grpSpPr>
        <p:sp>
          <p:nvSpPr>
            <p:cNvPr id="9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0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28016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51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45" r:id="rId2"/>
    <p:sldLayoutId id="2147483733" r:id="rId3"/>
    <p:sldLayoutId id="2147483746" r:id="rId4"/>
    <p:sldLayoutId id="2147483776" r:id="rId5"/>
    <p:sldLayoutId id="2147483777" r:id="rId6"/>
    <p:sldLayoutId id="2147483781" r:id="rId7"/>
    <p:sldLayoutId id="2147483701" r:id="rId8"/>
    <p:sldLayoutId id="2147483751" r:id="rId9"/>
    <p:sldLayoutId id="2147483779" r:id="rId10"/>
    <p:sldLayoutId id="2147483702" r:id="rId11"/>
    <p:sldLayoutId id="2147483744" r:id="rId12"/>
    <p:sldLayoutId id="2147483759" r:id="rId13"/>
    <p:sldLayoutId id="2147483799" r:id="rId14"/>
    <p:sldLayoutId id="2147483800" r:id="rId15"/>
    <p:sldLayoutId id="2147483801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10" r:id="rId22"/>
    <p:sldLayoutId id="2147483811" r:id="rId23"/>
    <p:sldLayoutId id="2147483760" r:id="rId24"/>
    <p:sldLayoutId id="2147483687" r:id="rId25"/>
    <p:sldLayoutId id="2147483685" r:id="rId26"/>
    <p:sldLayoutId id="2147483783" r:id="rId27"/>
    <p:sldLayoutId id="2147483784" r:id="rId28"/>
    <p:sldLayoutId id="2147483785" r:id="rId29"/>
    <p:sldLayoutId id="2147483792" r:id="rId30"/>
    <p:sldLayoutId id="2147483798" r:id="rId31"/>
    <p:sldLayoutId id="2147483793" r:id="rId32"/>
    <p:sldLayoutId id="2147483794" r:id="rId33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sz="2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Wingdings" panose="05000000000000000000" pitchFamily="2" charset="2"/>
        <a:buChar char="§"/>
        <a:defRPr sz="2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sz="2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sz="20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658368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tx1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tx1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7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63" r:id="rId3"/>
    <p:sldLayoutId id="2147483764" r:id="rId4"/>
    <p:sldLayoutId id="2147483737" r:id="rId5"/>
    <p:sldLayoutId id="2147483761" r:id="rId6"/>
    <p:sldLayoutId id="2147483762" r:id="rId7"/>
    <p:sldLayoutId id="2147483791" r:id="rId8"/>
    <p:sldLayoutId id="2147483796" r:id="rId9"/>
    <p:sldLayoutId id="2147483795" r:id="rId10"/>
    <p:sldLayoutId id="2147483749" r:id="rId11"/>
    <p:sldLayoutId id="2147483747" r:id="rId12"/>
    <p:sldLayoutId id="2147483748" r:id="rId13"/>
    <p:sldLayoutId id="2147483797" r:id="rId14"/>
    <p:sldLayoutId id="2147483782" r:id="rId15"/>
    <p:sldLayoutId id="2147483739" r:id="rId16"/>
    <p:sldLayoutId id="2147483765" r:id="rId17"/>
    <p:sldLayoutId id="2147483775" r:id="rId18"/>
    <p:sldLayoutId id="2147483780" r:id="rId19"/>
    <p:sldLayoutId id="2147483743" r:id="rId20"/>
    <p:sldLayoutId id="2147483750" r:id="rId21"/>
    <p:sldLayoutId id="2147483753" r:id="rId22"/>
    <p:sldLayoutId id="2147483713" r:id="rId23"/>
    <p:sldLayoutId id="2147483714" r:id="rId24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1097280" rtl="0" eaLnBrk="1" latinLnBrk="0" hangingPunct="1">
        <a:lnSpc>
          <a:spcPct val="105000"/>
        </a:lnSpc>
        <a:spcBef>
          <a:spcPts val="600"/>
        </a:spcBef>
        <a:buFontTx/>
        <a:buNone/>
        <a:tabLst/>
        <a:defRPr sz="2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600"/>
        </a:spcBef>
        <a:buFont typeface="Wingdings" panose="05000000000000000000" pitchFamily="2" charset="2"/>
        <a:buChar char="§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600"/>
        </a:spcBef>
        <a:buFont typeface="Arial" panose="020B0604020202020204" pitchFamily="34" charset="0"/>
        <a:buChar char="•"/>
        <a:defRPr lang="en-US" sz="2000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600"/>
        </a:spcBef>
        <a:buSzPct val="80000"/>
        <a:buFont typeface="Arial" panose="020B0604020202020204" pitchFamily="34" charset="0"/>
        <a:buChar char="–"/>
        <a:defRPr lang="en-US" sz="2000" b="0" i="0" kern="1200" dirty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6583680" cy="1143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812" y="7818143"/>
            <a:ext cx="566118" cy="228601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914400" y="7899655"/>
            <a:ext cx="2713350" cy="220571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 userDrawn="1"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400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2020 IBM Corporation</a:t>
              </a:r>
              <a:r>
                <a:rPr lang="en-US" sz="799" b="0" i="0" baseline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             </a:t>
              </a: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</a:p>
          </p:txBody>
        </p:sp>
        <p:sp>
          <p:nvSpPr>
            <p:cNvPr id="11" name="Date Placeholder 2"/>
            <p:cNvSpPr txBox="1">
              <a:spLocks/>
            </p:cNvSpPr>
            <p:nvPr userDrawn="1"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tabLst/>
                <a:defRPr/>
              </a:pPr>
              <a:r>
                <a:rPr lang="en-US" sz="799" b="0" i="0" dirty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799" b="0" i="0" smtClean="0">
                  <a:solidFill>
                    <a:schemeClr val="bg2">
                      <a:alpha val="60000"/>
                    </a:schemeClr>
                  </a:solidFill>
                  <a:latin typeface="IBM Plex Sans" charset="0"/>
                  <a:ea typeface="IBM Plex Sans" charset="0"/>
                  <a:cs typeface="IBM Plex Sans" charset="0"/>
                </a:rPr>
                <a:pPr marL="0" indent="0" fontAlgn="auto">
                  <a:spcBef>
                    <a:spcPts val="0"/>
                  </a:spcBef>
                  <a:spcAft>
                    <a:spcPts val="0"/>
                  </a:spcAft>
                  <a:tabLst/>
                  <a:defRPr/>
                </a:pPr>
                <a:t>25 February 2020</a:t>
              </a:fld>
              <a:endPara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3886200" y="7900416"/>
            <a:ext cx="2284416" cy="21905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99" b="0" i="0" dirty="0">
                <a:solidFill>
                  <a:schemeClr val="bg2">
                    <a:alpha val="6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3" name="Slide Number Placeholder 2"/>
          <p:cNvSpPr txBox="1">
            <a:spLocks/>
          </p:cNvSpPr>
          <p:nvPr userDrawn="1"/>
        </p:nvSpPr>
        <p:spPr>
          <a:xfrm>
            <a:off x="454858" y="7893792"/>
            <a:ext cx="327879" cy="21905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3FD999D4-B456-9943-89B7-30D56181CE18}" type="slidenum">
              <a:rPr lang="en-US" sz="800" b="0" i="0" smtClean="0"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800" b="0" i="0" dirty="0">
              <a:solidFill>
                <a:schemeClr val="bg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7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4" r:id="rId2"/>
    <p:sldLayoutId id="2147483725" r:id="rId3"/>
    <p:sldLayoutId id="2147483729" r:id="rId4"/>
    <p:sldLayoutId id="2147483790" r:id="rId5"/>
    <p:sldLayoutId id="2147483728" r:id="rId6"/>
    <p:sldLayoutId id="2147483786" r:id="rId7"/>
    <p:sldLayoutId id="2147483721" r:id="rId8"/>
    <p:sldLayoutId id="2147483787" r:id="rId9"/>
    <p:sldLayoutId id="2147483788" r:id="rId10"/>
    <p:sldLayoutId id="2147483789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2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45720" indent="0" algn="l" defTabSz="1097280" rtl="0" eaLnBrk="1" latinLnBrk="0" hangingPunct="1">
        <a:lnSpc>
          <a:spcPct val="105000"/>
        </a:lnSpc>
        <a:spcBef>
          <a:spcPts val="1200"/>
        </a:spcBef>
        <a:buFontTx/>
        <a:buNone/>
        <a:defRPr sz="2000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1pPr>
      <a:lvl2pPr marL="228600" indent="-228600" algn="l" defTabSz="1097280" rtl="0" eaLnBrk="1" latinLnBrk="0" hangingPunct="1">
        <a:lnSpc>
          <a:spcPct val="105000"/>
        </a:lnSpc>
        <a:spcBef>
          <a:spcPts val="1000"/>
        </a:spcBef>
        <a:buFont typeface="LucidaGrande" charset="0"/>
        <a:buChar char="-"/>
        <a:defRPr sz="2000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2pPr>
      <a:lvl3pPr marL="4572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3pPr>
      <a:lvl4pPr marL="685800" indent="-228600" algn="l" defTabSz="1097280" rtl="0" eaLnBrk="1" latinLnBrk="0" hangingPunct="1">
        <a:lnSpc>
          <a:spcPct val="105000"/>
        </a:lnSpc>
        <a:spcBef>
          <a:spcPts val="0"/>
        </a:spcBef>
        <a:buFont typeface=".AppleSystemUIFont" charset="-120"/>
        <a:buChar char="–"/>
        <a:defRPr sz="2000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4pPr>
      <a:lvl5pPr marL="914400" indent="-228600" algn="l" defTabSz="1097280" rtl="0" eaLnBrk="1" latinLnBrk="0" hangingPunct="1">
        <a:lnSpc>
          <a:spcPct val="105000"/>
        </a:lnSpc>
        <a:spcBef>
          <a:spcPts val="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bg2"/>
          </a:solidFill>
          <a:latin typeface="IBM Plex Sans Regular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Relationship Id="rId6" Type="http://schemas.openxmlformats.org/officeDocument/2006/relationships/hyperlink" Target="https://spring.io/guides/gs/circuit-breaker/" TargetMode="External"/><Relationship Id="rId5" Type="http://schemas.openxmlformats.org/officeDocument/2006/relationships/hyperlink" Target="https://cloud.ibm.com/docs/java?topic=java-spring-tolerance" TargetMode="External"/><Relationship Id="rId4" Type="http://schemas.openxmlformats.org/officeDocument/2006/relationships/hyperlink" Target="https://github.com/Netflix/Hystrix/wiki/How-it-Work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ulkhead_(partition)" TargetMode="Externa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tomitribe.com/blog/microprofile-fault-tolerance-annotations/" TargetMode="Externa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965782D0-6FE8-49E8-87D6-0D3EFE7753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0000"/>
          </a:blip>
          <a:srcRect t="12500" b="30834"/>
          <a:stretch/>
        </p:blipFill>
        <p:spPr>
          <a:xfrm>
            <a:off x="0" y="2011680"/>
            <a:ext cx="14630400" cy="621792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14800" y="411480"/>
            <a:ext cx="10058400" cy="3383280"/>
          </a:xfrm>
        </p:spPr>
        <p:txBody>
          <a:bodyPr/>
          <a:lstStyle/>
          <a:p>
            <a:r>
              <a:rPr lang="en-US" dirty="0">
                <a:latin typeface="IBM Plex Sans" charset="0"/>
                <a:ea typeface="IBM Plex Sans" charset="0"/>
                <a:cs typeface="IBM Plex Sans" charset="0"/>
              </a:rPr>
              <a:t>Microservices Patterns</a:t>
            </a:r>
            <a:br>
              <a:rPr lang="en-US" sz="4000" b="0" dirty="0">
                <a:latin typeface="IBM Plex Sans" charset="0"/>
                <a:ea typeface="IBM Plex Sans" charset="0"/>
                <a:cs typeface="IBM Plex Sans" charset="0"/>
              </a:rPr>
            </a:br>
            <a:br>
              <a:rPr lang="en-US" sz="4000" b="0" dirty="0"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sz="4000" b="0" dirty="0">
                <a:latin typeface="IBM Plex Sans" charset="0"/>
                <a:ea typeface="IBM Plex Sans" charset="0"/>
                <a:cs typeface="IBM Plex Sans" charset="0"/>
              </a:rPr>
              <a:t>Bulkheads</a:t>
            </a:r>
            <a:br>
              <a:rPr lang="en-US" sz="4000" b="0" dirty="0">
                <a:latin typeface="IBM Plex Sans" charset="0"/>
                <a:ea typeface="IBM Plex Sans" charset="0"/>
                <a:cs typeface="IBM Plex Sans" charset="0"/>
              </a:rPr>
            </a:br>
            <a:br>
              <a:rPr lang="en-US" sz="4000" b="0" dirty="0">
                <a:latin typeface="IBM Plex Sans" charset="0"/>
                <a:ea typeface="IBM Plex Sans" charset="0"/>
                <a:cs typeface="IBM Plex Sans" charset="0"/>
              </a:rPr>
            </a:br>
            <a:r>
              <a:rPr lang="en-US" sz="4000" b="0" dirty="0">
                <a:latin typeface="IBM Plex Sans" charset="0"/>
                <a:ea typeface="IBM Plex Sans" charset="0"/>
                <a:cs typeface="IBM Plex Sans" charset="0"/>
              </a:rPr>
              <a:t>Audience: Developers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657600" y="457200"/>
            <a:ext cx="0" cy="7315200"/>
          </a:xfrm>
          <a:prstGeom prst="line">
            <a:avLst/>
          </a:prstGeom>
          <a:ln w="31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472" y="7260336"/>
            <a:ext cx="2131024" cy="848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272" y="7544257"/>
            <a:ext cx="570973" cy="23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327BDC-4799-4766-B731-02145EED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AD1D2F-F69F-445B-B0AD-3ACD2AF7A4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Observability by Design</a:t>
            </a:r>
          </a:p>
        </p:txBody>
      </p:sp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8F02C95F-1AA2-4920-B8EA-5FB0D8F7E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20389" y="1818764"/>
            <a:ext cx="3449072" cy="34490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23294EB-D72A-43A1-A13E-DA06CE97D493}"/>
              </a:ext>
            </a:extLst>
          </p:cNvPr>
          <p:cNvSpPr/>
          <p:nvPr/>
        </p:nvSpPr>
        <p:spPr>
          <a:xfrm>
            <a:off x="5394960" y="3543300"/>
            <a:ext cx="4983480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30AD"/>
                </a:solidFill>
                <a:latin typeface="IBM Plex Sans" panose="020B0503050000000000" pitchFamily="34" charset="0"/>
                <a:hlinkClick r:id="rId4"/>
              </a:rPr>
              <a:t>Netflix/</a:t>
            </a:r>
            <a:r>
              <a:rPr lang="en-US" sz="2400" dirty="0" err="1">
                <a:solidFill>
                  <a:srgbClr val="0530AD"/>
                </a:solidFill>
                <a:latin typeface="IBM Plex Sans" panose="020B0503050000000000" pitchFamily="34" charset="0"/>
                <a:hlinkClick r:id="rId4"/>
              </a:rPr>
              <a:t>Hystirix</a:t>
            </a:r>
            <a:r>
              <a:rPr lang="en-US" sz="2400" dirty="0">
                <a:solidFill>
                  <a:srgbClr val="0530AD"/>
                </a:solidFill>
                <a:latin typeface="IBM Plex Sans" panose="020B0503050000000000" pitchFamily="34" charset="0"/>
                <a:hlinkClick r:id="rId4"/>
              </a:rPr>
              <a:t>: How it works?</a:t>
            </a:r>
            <a:endParaRPr lang="en-US" sz="2400" dirty="0">
              <a:solidFill>
                <a:srgbClr val="0530AD"/>
              </a:solidFill>
              <a:latin typeface="IBM Plex Sans" panose="020B0503050000000000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30AD"/>
                </a:solidFill>
                <a:latin typeface="IBM Plex Sans" panose="020B0503050000000000" pitchFamily="34" charset="0"/>
                <a:hlinkClick r:id="rId5"/>
              </a:rPr>
              <a:t>Fault Tolerance with Spring</a:t>
            </a:r>
            <a:endParaRPr lang="en-US" sz="2400" dirty="0">
              <a:solidFill>
                <a:srgbClr val="0530AD"/>
              </a:solidFill>
              <a:latin typeface="IBM Plex Sans" panose="020B0503050000000000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530AD"/>
                </a:solidFill>
                <a:latin typeface="IBM Plex Sans" panose="020B0503050000000000" pitchFamily="34" charset="0"/>
                <a:hlinkClick r:id="rId6"/>
              </a:rPr>
              <a:t>Circuit Breaker</a:t>
            </a:r>
            <a:endParaRPr lang="en-IN" sz="2400" dirty="0">
              <a:solidFill>
                <a:srgbClr val="0530AD"/>
              </a:solidFill>
              <a:latin typeface="IBM Plex Sans" panose="020B050305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92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8BDFF35-1803-475E-808E-030FAFB84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CEDC228-4178-4A1F-B9D8-8AEAED68BD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960" r="249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709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48A64F4-84E0-4199-9D71-5C91D4158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2766" r="7747"/>
          <a:stretch/>
        </p:blipFill>
        <p:spPr>
          <a:xfrm>
            <a:off x="0" y="0"/>
            <a:ext cx="3639967" cy="82296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1674BB0-91C9-4C94-9447-58751739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54480"/>
            <a:ext cx="2971800" cy="3657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6F00126-E898-48DE-A890-820AC16D49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>
                <a:solidFill>
                  <a:srgbClr val="051B75"/>
                </a:solidFill>
              </a:rPr>
              <a:t>Microservices Prerequisites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7FF9F957-16E1-490A-8E3B-D4126DDE5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52C0EE5E-3D41-4116-B042-944E9FA1E06B}"/>
              </a:ext>
            </a:extLst>
          </p:cNvPr>
          <p:cNvSpPr txBox="1">
            <a:spLocks/>
          </p:cNvSpPr>
          <p:nvPr/>
        </p:nvSpPr>
        <p:spPr>
          <a:xfrm>
            <a:off x="3962400" y="2057400"/>
            <a:ext cx="1021080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tabLst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charset="0"/>
              </a:rPr>
              <a:t>Summary</a:t>
            </a:r>
          </a:p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</a:rPr>
              <a:t>You have completed the </a:t>
            </a:r>
            <a:r>
              <a:rPr lang="en-US" b="1" dirty="0">
                <a:solidFill>
                  <a:srgbClr val="000000"/>
                </a:solidFill>
              </a:rPr>
              <a:t>Microservices Patterns </a:t>
            </a:r>
            <a:r>
              <a:rPr lang="en-US" dirty="0">
                <a:solidFill>
                  <a:srgbClr val="000000"/>
                </a:solidFill>
              </a:rPr>
              <a:t>module on </a:t>
            </a:r>
            <a:r>
              <a:rPr lang="en-US" b="1" i="1" dirty="0">
                <a:solidFill>
                  <a:srgbClr val="000000"/>
                </a:solidFill>
              </a:rPr>
              <a:t>Bulkheads</a:t>
            </a:r>
            <a:r>
              <a:rPr lang="en-US" dirty="0">
                <a:solidFill>
                  <a:srgbClr val="000000"/>
                </a:solidFill>
              </a:rPr>
              <a:t>.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You should now be able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&lt;TBD&gt;</a:t>
            </a:r>
          </a:p>
        </p:txBody>
      </p:sp>
    </p:spTree>
    <p:extLst>
      <p:ext uri="{BB962C8B-B14F-4D97-AF65-F5344CB8AC3E}">
        <p14:creationId xmlns:p14="http://schemas.microsoft.com/office/powerpoint/2010/main" val="3155714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363E81-0F37-4798-880A-925E87E3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96" y="1965960"/>
            <a:ext cx="7150208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29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7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F453C6DE-8E03-4546-BDC8-AF605CEF0B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Microservices Patterns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608B4-00EB-4BE0-A506-6E145AC8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5A9D88F-EA95-43AF-975B-873A23FD176A}"/>
              </a:ext>
            </a:extLst>
          </p:cNvPr>
          <p:cNvGrpSpPr/>
          <p:nvPr/>
        </p:nvGrpSpPr>
        <p:grpSpPr>
          <a:xfrm>
            <a:off x="459477" y="2172307"/>
            <a:ext cx="13452923" cy="4670014"/>
            <a:chOff x="459477" y="2172307"/>
            <a:chExt cx="13452923" cy="467001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9600AF6-B4D7-4896-B065-F8DA486DC676}"/>
                </a:ext>
              </a:extLst>
            </p:cNvPr>
            <p:cNvSpPr/>
            <p:nvPr/>
          </p:nvSpPr>
          <p:spPr>
            <a:xfrm>
              <a:off x="586006" y="2309381"/>
              <a:ext cx="3195773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DFF"/>
            </a:solidFill>
            <a:ln>
              <a:solidFill>
                <a:srgbClr val="6EA6FF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Microservices –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History, Driving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Forces, and Definition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6B27D8-4F67-4A53-94A8-FEF0BC4904DA}"/>
                </a:ext>
              </a:extLst>
            </p:cNvPr>
            <p:cNvSpPr/>
            <p:nvPr/>
          </p:nvSpPr>
          <p:spPr>
            <a:xfrm>
              <a:off x="459477" y="2172307"/>
              <a:ext cx="664283" cy="996424"/>
            </a:xfrm>
            <a:prstGeom prst="rect">
              <a:avLst/>
            </a:prstGeom>
            <a:solidFill>
              <a:srgbClr val="6EA6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400253-F740-4599-AF73-9F384B3F2720}"/>
                </a:ext>
              </a:extLst>
            </p:cNvPr>
            <p:cNvSpPr/>
            <p:nvPr/>
          </p:nvSpPr>
          <p:spPr>
            <a:xfrm>
              <a:off x="4001880" y="230938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2C9"/>
            </a:solidFill>
            <a:ln>
              <a:solidFill>
                <a:srgbClr val="FFC00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Microservices Patterns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016544-0332-4016-9D84-ACEC6E52AF31}"/>
                </a:ext>
              </a:extLst>
            </p:cNvPr>
            <p:cNvSpPr/>
            <p:nvPr/>
          </p:nvSpPr>
          <p:spPr>
            <a:xfrm>
              <a:off x="3875350" y="2172307"/>
              <a:ext cx="664283" cy="99642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D805F4C-08D5-404A-B85A-8D9BD33E1430}"/>
                </a:ext>
              </a:extLst>
            </p:cNvPr>
            <p:cNvSpPr/>
            <p:nvPr/>
          </p:nvSpPr>
          <p:spPr>
            <a:xfrm>
              <a:off x="586006" y="3504036"/>
              <a:ext cx="3195771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DFF"/>
            </a:solidFill>
            <a:ln>
              <a:solidFill>
                <a:srgbClr val="6EA6FF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Microservices Prerequisites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6A4422-EF12-47FD-8525-1BF645387188}"/>
                </a:ext>
              </a:extLst>
            </p:cNvPr>
            <p:cNvSpPr/>
            <p:nvPr/>
          </p:nvSpPr>
          <p:spPr>
            <a:xfrm>
              <a:off x="459477" y="3366962"/>
              <a:ext cx="664283" cy="996424"/>
            </a:xfrm>
            <a:prstGeom prst="rect">
              <a:avLst/>
            </a:prstGeom>
            <a:solidFill>
              <a:srgbClr val="6EA6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3402230-EBAB-4515-935D-E2D366648545}"/>
                </a:ext>
              </a:extLst>
            </p:cNvPr>
            <p:cNvSpPr/>
            <p:nvPr/>
          </p:nvSpPr>
          <p:spPr>
            <a:xfrm>
              <a:off x="4001880" y="350403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DFF"/>
            </a:solidFill>
            <a:ln>
              <a:solidFill>
                <a:srgbClr val="6EA6FF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Integration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610906-C28F-4802-885D-80E415CD54E6}"/>
                </a:ext>
              </a:extLst>
            </p:cNvPr>
            <p:cNvSpPr/>
            <p:nvPr/>
          </p:nvSpPr>
          <p:spPr>
            <a:xfrm>
              <a:off x="3875350" y="3366962"/>
              <a:ext cx="664283" cy="996424"/>
            </a:xfrm>
            <a:prstGeom prst="rect">
              <a:avLst/>
            </a:prstGeom>
            <a:solidFill>
              <a:srgbClr val="6EA6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47207A-D9EE-428B-884E-B316C377F5FF}"/>
                </a:ext>
              </a:extLst>
            </p:cNvPr>
            <p:cNvSpPr/>
            <p:nvPr/>
          </p:nvSpPr>
          <p:spPr>
            <a:xfrm>
              <a:off x="586007" y="4698691"/>
              <a:ext cx="319577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DFF"/>
            </a:solidFill>
            <a:ln>
              <a:solidFill>
                <a:srgbClr val="6EA6FF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Spring Boot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0C25358-8901-433C-9762-2707E15EC8C3}"/>
                </a:ext>
              </a:extLst>
            </p:cNvPr>
            <p:cNvSpPr/>
            <p:nvPr/>
          </p:nvSpPr>
          <p:spPr>
            <a:xfrm>
              <a:off x="459477" y="4561617"/>
              <a:ext cx="664283" cy="996424"/>
            </a:xfrm>
            <a:prstGeom prst="rect">
              <a:avLst/>
            </a:prstGeom>
            <a:solidFill>
              <a:srgbClr val="6EA6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643117F-B4EF-4E2C-BDFF-8D353693FE08}"/>
                </a:ext>
              </a:extLst>
            </p:cNvPr>
            <p:cNvSpPr/>
            <p:nvPr/>
          </p:nvSpPr>
          <p:spPr>
            <a:xfrm>
              <a:off x="4001880" y="469869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DFF"/>
            </a:solidFill>
            <a:ln>
              <a:solidFill>
                <a:srgbClr val="6EA6FF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Migrating Monoliths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to Microservices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B771301-7825-4D63-83E2-07D53C1EA7F0}"/>
                </a:ext>
              </a:extLst>
            </p:cNvPr>
            <p:cNvSpPr/>
            <p:nvPr/>
          </p:nvSpPr>
          <p:spPr>
            <a:xfrm>
              <a:off x="3875350" y="4561617"/>
              <a:ext cx="664283" cy="996424"/>
            </a:xfrm>
            <a:prstGeom prst="rect">
              <a:avLst/>
            </a:prstGeom>
            <a:solidFill>
              <a:srgbClr val="6EA6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74FD87E-0CBE-42B7-9496-D37D489D3E45}"/>
                </a:ext>
              </a:extLst>
            </p:cNvPr>
            <p:cNvSpPr/>
            <p:nvPr/>
          </p:nvSpPr>
          <p:spPr>
            <a:xfrm>
              <a:off x="586007" y="5893346"/>
              <a:ext cx="319577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Case Study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38B824-FF5B-4565-A6C6-83E25B448240}"/>
                </a:ext>
              </a:extLst>
            </p:cNvPr>
            <p:cNvSpPr/>
            <p:nvPr/>
          </p:nvSpPr>
          <p:spPr>
            <a:xfrm>
              <a:off x="459477" y="5756272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0A2382-1910-43CD-BF01-6F1D768B9028}"/>
                </a:ext>
              </a:extLst>
            </p:cNvPr>
            <p:cNvSpPr/>
            <p:nvPr/>
          </p:nvSpPr>
          <p:spPr>
            <a:xfrm>
              <a:off x="4001880" y="589334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DFF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8001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Cloud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780587-843D-41C8-9702-99968A862865}"/>
                </a:ext>
              </a:extLst>
            </p:cNvPr>
            <p:cNvSpPr/>
            <p:nvPr/>
          </p:nvSpPr>
          <p:spPr>
            <a:xfrm>
              <a:off x="3875350" y="5756272"/>
              <a:ext cx="664283" cy="996424"/>
            </a:xfrm>
            <a:prstGeom prst="rect">
              <a:avLst/>
            </a:prstGeom>
            <a:solidFill>
              <a:srgbClr val="6EA6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3C9712D-1DA8-4445-A58F-8DA1C7362E82}"/>
                </a:ext>
              </a:extLst>
            </p:cNvPr>
            <p:cNvSpPr/>
            <p:nvPr/>
          </p:nvSpPr>
          <p:spPr>
            <a:xfrm>
              <a:off x="7448045" y="230938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DevOps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69FD87-79B6-4631-8F26-764F370558A3}"/>
                </a:ext>
              </a:extLst>
            </p:cNvPr>
            <p:cNvSpPr/>
            <p:nvPr/>
          </p:nvSpPr>
          <p:spPr>
            <a:xfrm>
              <a:off x="7321515" y="2172307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76DBD-3006-45ED-A71D-ABB9CD75FDD1}"/>
                </a:ext>
              </a:extLst>
            </p:cNvPr>
            <p:cNvSpPr/>
            <p:nvPr/>
          </p:nvSpPr>
          <p:spPr>
            <a:xfrm>
              <a:off x="7448045" y="350403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Securing Microservices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F6297D-929F-4F9C-A3A7-3EC935741F64}"/>
                </a:ext>
              </a:extLst>
            </p:cNvPr>
            <p:cNvSpPr/>
            <p:nvPr/>
          </p:nvSpPr>
          <p:spPr>
            <a:xfrm>
              <a:off x="7321515" y="3366962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ED9A71-B333-42F2-97F4-7DEC0B7134B2}"/>
                </a:ext>
              </a:extLst>
            </p:cNvPr>
            <p:cNvSpPr/>
            <p:nvPr/>
          </p:nvSpPr>
          <p:spPr>
            <a:xfrm>
              <a:off x="7448045" y="469869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Domain Driven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Design Testing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33E3C2-2685-4FE3-BB2E-B385F00C2ADF}"/>
                </a:ext>
              </a:extLst>
            </p:cNvPr>
            <p:cNvSpPr/>
            <p:nvPr/>
          </p:nvSpPr>
          <p:spPr>
            <a:xfrm>
              <a:off x="7321515" y="4561617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ED5DD-A2DC-46C1-BCAA-FA1560AD78EF}"/>
                </a:ext>
              </a:extLst>
            </p:cNvPr>
            <p:cNvSpPr/>
            <p:nvPr/>
          </p:nvSpPr>
          <p:spPr>
            <a:xfrm>
              <a:off x="7448045" y="589334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UI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45C76E1-3A2C-4530-897C-F5B4C60C3DA5}"/>
                </a:ext>
              </a:extLst>
            </p:cNvPr>
            <p:cNvSpPr/>
            <p:nvPr/>
          </p:nvSpPr>
          <p:spPr>
            <a:xfrm>
              <a:off x="7321515" y="5756272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4A01B00-54B9-4586-A536-633D4CECAAE6}"/>
                </a:ext>
              </a:extLst>
            </p:cNvPr>
            <p:cNvSpPr/>
            <p:nvPr/>
          </p:nvSpPr>
          <p:spPr>
            <a:xfrm>
              <a:off x="10875678" y="230938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Reactive Microservices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65C95AB-A3AB-47A1-BF0E-B0D264B102A0}"/>
                </a:ext>
              </a:extLst>
            </p:cNvPr>
            <p:cNvSpPr/>
            <p:nvPr/>
          </p:nvSpPr>
          <p:spPr>
            <a:xfrm>
              <a:off x="10749148" y="2172307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21C32BE-B8F2-49FB-9135-C7489250D0ED}"/>
                </a:ext>
              </a:extLst>
            </p:cNvPr>
            <p:cNvSpPr/>
            <p:nvPr/>
          </p:nvSpPr>
          <p:spPr>
            <a:xfrm>
              <a:off x="10875678" y="350403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Testing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B1FBCC-D3D3-4937-81A1-CE38F3E2D25F}"/>
                </a:ext>
              </a:extLst>
            </p:cNvPr>
            <p:cNvSpPr/>
            <p:nvPr/>
          </p:nvSpPr>
          <p:spPr>
            <a:xfrm>
              <a:off x="10749148" y="3366962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ECE678-B01E-496D-B065-EFF574E30C48}"/>
                </a:ext>
              </a:extLst>
            </p:cNvPr>
            <p:cNvSpPr/>
            <p:nvPr/>
          </p:nvSpPr>
          <p:spPr>
            <a:xfrm>
              <a:off x="10875678" y="4698691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Scaling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Microservices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BC54C64-636C-45EA-8F81-D29F5193F1C5}"/>
                </a:ext>
              </a:extLst>
            </p:cNvPr>
            <p:cNvSpPr/>
            <p:nvPr/>
          </p:nvSpPr>
          <p:spPr>
            <a:xfrm>
              <a:off x="10749148" y="4561617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CF335B-48DC-4E41-900F-FDED5A3ADF30}"/>
                </a:ext>
              </a:extLst>
            </p:cNvPr>
            <p:cNvSpPr/>
            <p:nvPr/>
          </p:nvSpPr>
          <p:spPr>
            <a:xfrm>
              <a:off x="10875678" y="5893346"/>
              <a:ext cx="3036722" cy="948975"/>
            </a:xfrm>
            <a:custGeom>
              <a:avLst/>
              <a:gdLst>
                <a:gd name="connsiteX0" fmla="*/ 0 w 3036722"/>
                <a:gd name="connsiteY0" fmla="*/ 0 h 948975"/>
                <a:gd name="connsiteX1" fmla="*/ 3036722 w 3036722"/>
                <a:gd name="connsiteY1" fmla="*/ 0 h 948975"/>
                <a:gd name="connsiteX2" fmla="*/ 3036722 w 3036722"/>
                <a:gd name="connsiteY2" fmla="*/ 948975 h 948975"/>
                <a:gd name="connsiteX3" fmla="*/ 0 w 3036722"/>
                <a:gd name="connsiteY3" fmla="*/ 948975 h 948975"/>
                <a:gd name="connsiteX4" fmla="*/ 0 w 3036722"/>
                <a:gd name="connsiteY4" fmla="*/ 0 h 9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722" h="948975">
                  <a:moveTo>
                    <a:pt x="0" y="0"/>
                  </a:moveTo>
                  <a:lnTo>
                    <a:pt x="3036722" y="0"/>
                  </a:lnTo>
                  <a:lnTo>
                    <a:pt x="3036722" y="948975"/>
                  </a:lnTo>
                  <a:lnTo>
                    <a:pt x="0" y="9489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2773" tIns="68580" rIns="68580" bIns="68580" numCol="1" spcCol="1270" anchor="ctr" anchorCtr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effectLst/>
                  <a:uLnTx/>
                  <a:uFillTx/>
                  <a:latin typeface="IBM Plex Sans" panose="020B0503050203000203" pitchFamily="34" charset="0"/>
                  <a:ea typeface="+mn-ea"/>
                  <a:cs typeface="+mn-cs"/>
                </a:rPr>
                <a:t>Microservices Anti-Patterns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80C1803-413D-48E7-BBC7-381C6B63455E}"/>
                </a:ext>
              </a:extLst>
            </p:cNvPr>
            <p:cNvSpPr/>
            <p:nvPr/>
          </p:nvSpPr>
          <p:spPr>
            <a:xfrm>
              <a:off x="10749148" y="5756272"/>
              <a:ext cx="664283" cy="9964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0E2C4C-66FF-49C0-B621-2718C7373292}"/>
                </a:ext>
              </a:extLst>
            </p:cNvPr>
            <p:cNvSpPr txBox="1"/>
            <p:nvPr/>
          </p:nvSpPr>
          <p:spPr>
            <a:xfrm>
              <a:off x="586007" y="2446627"/>
              <a:ext cx="374113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BCA898-5370-4143-8057-27066DCB9A50}"/>
                </a:ext>
              </a:extLst>
            </p:cNvPr>
            <p:cNvSpPr txBox="1"/>
            <p:nvPr/>
          </p:nvSpPr>
          <p:spPr>
            <a:xfrm>
              <a:off x="604561" y="3735560"/>
              <a:ext cx="374113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137DB1-6B93-4C53-86A3-E0A4B35889C6}"/>
                </a:ext>
              </a:extLst>
            </p:cNvPr>
            <p:cNvSpPr txBox="1"/>
            <p:nvPr/>
          </p:nvSpPr>
          <p:spPr>
            <a:xfrm>
              <a:off x="604561" y="4854046"/>
              <a:ext cx="374113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1B45B9-4C81-47FE-B878-D3BBB36BFA52}"/>
                </a:ext>
              </a:extLst>
            </p:cNvPr>
            <p:cNvSpPr txBox="1"/>
            <p:nvPr/>
          </p:nvSpPr>
          <p:spPr>
            <a:xfrm>
              <a:off x="605671" y="6048701"/>
              <a:ext cx="374113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4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E98B670-F650-452C-80A6-7FCD2C6FB625}"/>
                </a:ext>
              </a:extLst>
            </p:cNvPr>
            <p:cNvSpPr txBox="1"/>
            <p:nvPr/>
          </p:nvSpPr>
          <p:spPr>
            <a:xfrm>
              <a:off x="4020434" y="2440804"/>
              <a:ext cx="374113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97D6CB-2C40-4CA5-840B-685EFFF5F7B2}"/>
                </a:ext>
              </a:extLst>
            </p:cNvPr>
            <p:cNvSpPr txBox="1"/>
            <p:nvPr/>
          </p:nvSpPr>
          <p:spPr>
            <a:xfrm>
              <a:off x="4013640" y="3659391"/>
              <a:ext cx="374113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74526C-7177-4546-9E46-029D1CF7C935}"/>
                </a:ext>
              </a:extLst>
            </p:cNvPr>
            <p:cNvSpPr txBox="1"/>
            <p:nvPr/>
          </p:nvSpPr>
          <p:spPr>
            <a:xfrm>
              <a:off x="4039650" y="4854046"/>
              <a:ext cx="374113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3BED55-02E3-45D5-9987-49F781F8A11F}"/>
                </a:ext>
              </a:extLst>
            </p:cNvPr>
            <p:cNvSpPr txBox="1"/>
            <p:nvPr/>
          </p:nvSpPr>
          <p:spPr>
            <a:xfrm>
              <a:off x="4039649" y="6048701"/>
              <a:ext cx="374113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8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F509BC-E7E7-420F-A717-55AC26A59513}"/>
                </a:ext>
              </a:extLst>
            </p:cNvPr>
            <p:cNvSpPr txBox="1"/>
            <p:nvPr/>
          </p:nvSpPr>
          <p:spPr>
            <a:xfrm>
              <a:off x="7466599" y="2464736"/>
              <a:ext cx="374113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9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6EB4F0-88CA-476F-82CE-97624966E0E1}"/>
                </a:ext>
              </a:extLst>
            </p:cNvPr>
            <p:cNvSpPr txBox="1"/>
            <p:nvPr/>
          </p:nvSpPr>
          <p:spPr>
            <a:xfrm>
              <a:off x="7440991" y="3659391"/>
              <a:ext cx="544807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7F477D6-6D9E-4D67-B8B7-B95A00359E63}"/>
                </a:ext>
              </a:extLst>
            </p:cNvPr>
            <p:cNvSpPr txBox="1"/>
            <p:nvPr/>
          </p:nvSpPr>
          <p:spPr>
            <a:xfrm>
              <a:off x="7381251" y="4854046"/>
              <a:ext cx="544807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81FEF01-4D11-4AC0-ACFE-E3F9DBA475A4}"/>
                </a:ext>
              </a:extLst>
            </p:cNvPr>
            <p:cNvSpPr txBox="1"/>
            <p:nvPr/>
          </p:nvSpPr>
          <p:spPr>
            <a:xfrm>
              <a:off x="7381880" y="6048701"/>
              <a:ext cx="544807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596FC23-1D33-4E18-8266-E6952366EA77}"/>
                </a:ext>
              </a:extLst>
            </p:cNvPr>
            <p:cNvSpPr txBox="1"/>
            <p:nvPr/>
          </p:nvSpPr>
          <p:spPr>
            <a:xfrm>
              <a:off x="10808885" y="2472368"/>
              <a:ext cx="544807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13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CFF4EDF-5C0B-4C84-9493-A97E449CC751}"/>
                </a:ext>
              </a:extLst>
            </p:cNvPr>
            <p:cNvSpPr txBox="1"/>
            <p:nvPr/>
          </p:nvSpPr>
          <p:spPr>
            <a:xfrm>
              <a:off x="10865926" y="3654626"/>
              <a:ext cx="544807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037A0F3-87D4-4A40-91A3-D575C1781006}"/>
                </a:ext>
              </a:extLst>
            </p:cNvPr>
            <p:cNvSpPr txBox="1"/>
            <p:nvPr/>
          </p:nvSpPr>
          <p:spPr>
            <a:xfrm>
              <a:off x="10857319" y="4854338"/>
              <a:ext cx="544807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906B0D6-D50B-44ED-AC9B-E63C56380C5D}"/>
                </a:ext>
              </a:extLst>
            </p:cNvPr>
            <p:cNvSpPr txBox="1"/>
            <p:nvPr/>
          </p:nvSpPr>
          <p:spPr>
            <a:xfrm>
              <a:off x="10857318" y="6047545"/>
              <a:ext cx="544807" cy="411566"/>
            </a:xfrm>
            <a:prstGeom prst="rect">
              <a:avLst/>
            </a:prstGeom>
          </p:spPr>
          <p:txBody>
            <a:bodyPr wrap="squar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0"/>
                  <a:ea typeface="IBM Plex Sans" charset="0"/>
                  <a:cs typeface="IBM Plex Sans" charset="0"/>
                </a:rPr>
                <a:t>16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B0DDB3-5239-4AA5-A557-C9089E9B7842}"/>
              </a:ext>
            </a:extLst>
          </p:cNvPr>
          <p:cNvSpPr/>
          <p:nvPr/>
        </p:nvSpPr>
        <p:spPr>
          <a:xfrm>
            <a:off x="6805136" y="3007301"/>
            <a:ext cx="216517" cy="216517"/>
          </a:xfrm>
          <a:prstGeom prst="roundRect">
            <a:avLst/>
          </a:prstGeom>
          <a:solidFill>
            <a:srgbClr val="335B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D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8F1A1E4-9D9E-4EBF-846E-1B3FFB3D0F8A}"/>
              </a:ext>
            </a:extLst>
          </p:cNvPr>
          <p:cNvSpPr/>
          <p:nvPr/>
        </p:nvSpPr>
        <p:spPr>
          <a:xfrm>
            <a:off x="3544835" y="3021979"/>
            <a:ext cx="216517" cy="2165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All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82EEA09-2116-45A2-B3CA-51AF5542FF35}"/>
              </a:ext>
            </a:extLst>
          </p:cNvPr>
          <p:cNvSpPr/>
          <p:nvPr/>
        </p:nvSpPr>
        <p:spPr>
          <a:xfrm>
            <a:off x="10244157" y="3007301"/>
            <a:ext cx="216517" cy="216517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AD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BAC50D5D-7EFF-4199-99BF-A3793E640DE7}"/>
              </a:ext>
            </a:extLst>
          </p:cNvPr>
          <p:cNvSpPr/>
          <p:nvPr/>
        </p:nvSpPr>
        <p:spPr>
          <a:xfrm>
            <a:off x="6805136" y="4183754"/>
            <a:ext cx="216517" cy="216517"/>
          </a:xfrm>
          <a:prstGeom prst="roundRect">
            <a:avLst/>
          </a:prstGeom>
          <a:solidFill>
            <a:srgbClr val="335B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D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E9926B1-3C42-4165-B886-7611A8DED0D7}"/>
              </a:ext>
            </a:extLst>
          </p:cNvPr>
          <p:cNvSpPr/>
          <p:nvPr/>
        </p:nvSpPr>
        <p:spPr>
          <a:xfrm>
            <a:off x="3544835" y="4194905"/>
            <a:ext cx="216517" cy="216517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A2F0BCF-DD6A-4BDC-92BB-006D9FD89DB7}"/>
              </a:ext>
            </a:extLst>
          </p:cNvPr>
          <p:cNvGrpSpPr/>
          <p:nvPr/>
        </p:nvGrpSpPr>
        <p:grpSpPr>
          <a:xfrm>
            <a:off x="10244157" y="3981979"/>
            <a:ext cx="216517" cy="441710"/>
            <a:chOff x="6805136" y="2565171"/>
            <a:chExt cx="216517" cy="441710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44313330-961B-4B83-824F-B667FB19D794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0E943CED-4229-4BF2-B702-E596E8188A23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AE07EB1-282A-4777-B3FC-3BF39AAA9E4A}"/>
              </a:ext>
            </a:extLst>
          </p:cNvPr>
          <p:cNvSpPr/>
          <p:nvPr/>
        </p:nvSpPr>
        <p:spPr>
          <a:xfrm>
            <a:off x="6805136" y="5393660"/>
            <a:ext cx="216517" cy="216517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AAAE49B2-F546-4FCE-9B61-7E49553DE9D5}"/>
              </a:ext>
            </a:extLst>
          </p:cNvPr>
          <p:cNvSpPr/>
          <p:nvPr/>
        </p:nvSpPr>
        <p:spPr>
          <a:xfrm>
            <a:off x="3544835" y="5407043"/>
            <a:ext cx="216517" cy="216517"/>
          </a:xfrm>
          <a:prstGeom prst="roundRect">
            <a:avLst/>
          </a:prstGeom>
          <a:solidFill>
            <a:srgbClr val="335BF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D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183836D2-3D79-4FA7-853A-51D406F1764D}"/>
              </a:ext>
            </a:extLst>
          </p:cNvPr>
          <p:cNvSpPr/>
          <p:nvPr/>
        </p:nvSpPr>
        <p:spPr>
          <a:xfrm>
            <a:off x="6801502" y="6606396"/>
            <a:ext cx="216517" cy="2165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All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F19260E6-E662-40CA-8F9D-12E9933E24EE}"/>
              </a:ext>
            </a:extLst>
          </p:cNvPr>
          <p:cNvSpPr/>
          <p:nvPr/>
        </p:nvSpPr>
        <p:spPr>
          <a:xfrm>
            <a:off x="3541201" y="6606396"/>
            <a:ext cx="216517" cy="2165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2CCB39-857C-4F31-9F4D-C51FDEE890E2}"/>
              </a:ext>
            </a:extLst>
          </p:cNvPr>
          <p:cNvGrpSpPr/>
          <p:nvPr/>
        </p:nvGrpSpPr>
        <p:grpSpPr>
          <a:xfrm>
            <a:off x="1693754" y="7243744"/>
            <a:ext cx="11545689" cy="512064"/>
            <a:chOff x="752990" y="6984072"/>
            <a:chExt cx="11545689" cy="5120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EF99B83-0904-48C1-A848-83DEDAC99EE5}"/>
                </a:ext>
              </a:extLst>
            </p:cNvPr>
            <p:cNvSpPr txBox="1"/>
            <p:nvPr/>
          </p:nvSpPr>
          <p:spPr>
            <a:xfrm>
              <a:off x="752990" y="6984072"/>
              <a:ext cx="11545689" cy="512064"/>
            </a:xfrm>
            <a:prstGeom prst="rect">
              <a:avLst/>
            </a:prstGeom>
          </p:spPr>
          <p:txBody>
            <a:bodyPr wrap="none" lIns="91440" tIns="45720" rIns="91440" bIns="45720" rtlCol="0">
              <a:no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05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rPr>
                <a:t>Legend:      All                       Developer                           Advanced Developer                          Architect</a:t>
              </a: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71AD654E-EE8A-4B9B-9396-ED188BBAEF9F}"/>
                </a:ext>
              </a:extLst>
            </p:cNvPr>
            <p:cNvSpPr/>
            <p:nvPr/>
          </p:nvSpPr>
          <p:spPr>
            <a:xfrm>
              <a:off x="1840883" y="7086600"/>
              <a:ext cx="216517" cy="21651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All</a:t>
              </a:r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2D98492B-A505-4285-8C33-57FAA07D9D4A}"/>
                </a:ext>
              </a:extLst>
            </p:cNvPr>
            <p:cNvSpPr/>
            <p:nvPr/>
          </p:nvSpPr>
          <p:spPr>
            <a:xfrm>
              <a:off x="3551661" y="7087532"/>
              <a:ext cx="216517" cy="216517"/>
            </a:xfrm>
            <a:prstGeom prst="roundRect">
              <a:avLst/>
            </a:prstGeom>
            <a:solidFill>
              <a:srgbClr val="335BF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0F1AE629-DBCC-4C82-80A2-15CD4359B9B1}"/>
                </a:ext>
              </a:extLst>
            </p:cNvPr>
            <p:cNvSpPr/>
            <p:nvPr/>
          </p:nvSpPr>
          <p:spPr>
            <a:xfrm>
              <a:off x="6355080" y="7075265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FA3E6781-BAFA-47F7-AD49-A45CF9DE1CDF}"/>
                </a:ext>
              </a:extLst>
            </p:cNvPr>
            <p:cNvSpPr/>
            <p:nvPr/>
          </p:nvSpPr>
          <p:spPr>
            <a:xfrm>
              <a:off x="10287000" y="706411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79197E5-9136-4D97-8B4A-2438A5382705}"/>
              </a:ext>
            </a:extLst>
          </p:cNvPr>
          <p:cNvGrpSpPr/>
          <p:nvPr/>
        </p:nvGrpSpPr>
        <p:grpSpPr>
          <a:xfrm>
            <a:off x="10251211" y="5182966"/>
            <a:ext cx="216517" cy="441710"/>
            <a:chOff x="6805136" y="2565171"/>
            <a:chExt cx="216517" cy="441710"/>
          </a:xfrm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D3F85EFF-5DE0-44AC-B5EE-CCEDE9F67FCA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B8253DA8-22F4-423A-9B3F-0028E16B9AE8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A7D6FD9-CA7B-462C-BF88-9B7B7D1591D9}"/>
              </a:ext>
            </a:extLst>
          </p:cNvPr>
          <p:cNvGrpSpPr/>
          <p:nvPr/>
        </p:nvGrpSpPr>
        <p:grpSpPr>
          <a:xfrm>
            <a:off x="10241280" y="6366231"/>
            <a:ext cx="216517" cy="441710"/>
            <a:chOff x="6805136" y="2565171"/>
            <a:chExt cx="216517" cy="441710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939119BB-FF33-42BD-9AC9-5D2ABAA83BDB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4CFA58E8-25DD-4DCA-AE3A-6ABD40A44728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B1E2950-71CE-45C2-9EEC-0DDC63319757}"/>
              </a:ext>
            </a:extLst>
          </p:cNvPr>
          <p:cNvGrpSpPr/>
          <p:nvPr/>
        </p:nvGrpSpPr>
        <p:grpSpPr>
          <a:xfrm>
            <a:off x="13673302" y="2783868"/>
            <a:ext cx="216517" cy="441710"/>
            <a:chOff x="6805136" y="2565171"/>
            <a:chExt cx="216517" cy="441710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D72B5B24-BBAA-43C3-9D28-1BD8E7F8161F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AF1184C5-8290-413C-8509-A6561DF6BFDB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A198332-BFEC-443C-A4A9-BFAF61D723F7}"/>
              </a:ext>
            </a:extLst>
          </p:cNvPr>
          <p:cNvGrpSpPr/>
          <p:nvPr/>
        </p:nvGrpSpPr>
        <p:grpSpPr>
          <a:xfrm>
            <a:off x="13673301" y="3978523"/>
            <a:ext cx="216517" cy="441710"/>
            <a:chOff x="6805136" y="2565171"/>
            <a:chExt cx="216517" cy="441710"/>
          </a:xfrm>
        </p:grpSpPr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3E9F2004-309F-49E7-9F8F-B55EC22DEDBA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20BBC157-23C1-49BD-B642-531BEEA6013F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1D3A6FEE-6B82-45E0-AF20-2ADE7B7FF5C2}"/>
              </a:ext>
            </a:extLst>
          </p:cNvPr>
          <p:cNvSpPr/>
          <p:nvPr/>
        </p:nvSpPr>
        <p:spPr>
          <a:xfrm>
            <a:off x="13682363" y="5407043"/>
            <a:ext cx="216517" cy="216517"/>
          </a:xfrm>
          <a:prstGeom prst="round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000000000" pitchFamily="34" charset="0"/>
                <a:ea typeface="+mn-ea"/>
                <a:cs typeface="+mn-cs"/>
              </a:rPr>
              <a:t>A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E09BE58-82E2-4287-8C1E-715C6921FC08}"/>
              </a:ext>
            </a:extLst>
          </p:cNvPr>
          <p:cNvGrpSpPr/>
          <p:nvPr/>
        </p:nvGrpSpPr>
        <p:grpSpPr>
          <a:xfrm>
            <a:off x="13682363" y="6370570"/>
            <a:ext cx="216517" cy="441710"/>
            <a:chOff x="6805136" y="2565171"/>
            <a:chExt cx="216517" cy="441710"/>
          </a:xfrm>
        </p:grpSpPr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F0C9A2AF-25E4-45E9-BBAA-714DBCFEEB6B}"/>
                </a:ext>
              </a:extLst>
            </p:cNvPr>
            <p:cNvSpPr/>
            <p:nvPr/>
          </p:nvSpPr>
          <p:spPr>
            <a:xfrm>
              <a:off x="6805136" y="2565171"/>
              <a:ext cx="216517" cy="21651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AD</a:t>
              </a: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52A32D47-7183-46D4-9C35-AAD2563DB7C0}"/>
                </a:ext>
              </a:extLst>
            </p:cNvPr>
            <p:cNvSpPr/>
            <p:nvPr/>
          </p:nvSpPr>
          <p:spPr>
            <a:xfrm>
              <a:off x="6805136" y="2790364"/>
              <a:ext cx="216517" cy="216517"/>
            </a:xfrm>
            <a:prstGeom prst="roundRect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000000000" pitchFamily="34" charset="0"/>
                  <a:ea typeface="+mn-ea"/>
                  <a:cs typeface="+mn-cs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962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40FDC-E542-4504-BF6C-072324535D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25467" r="24991"/>
          <a:stretch/>
        </p:blipFill>
        <p:spPr>
          <a:xfrm>
            <a:off x="-17780" y="17780"/>
            <a:ext cx="3695700" cy="82296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1674BB0-91C9-4C94-9447-587517399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983016D2-3453-4029-BDC9-C88D80278F10}"/>
              </a:ext>
            </a:extLst>
          </p:cNvPr>
          <p:cNvSpPr txBox="1">
            <a:spLocks/>
          </p:cNvSpPr>
          <p:nvPr/>
        </p:nvSpPr>
        <p:spPr>
          <a:xfrm>
            <a:off x="3962400" y="2057400"/>
            <a:ext cx="10210800" cy="52578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tabLst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 the end of this module, you should be able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&lt;&gt;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B09FF-CEAF-4C30-AD96-50E25CF48D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Microservices Patterns</a:t>
            </a:r>
          </a:p>
        </p:txBody>
      </p:sp>
    </p:spTree>
    <p:extLst>
      <p:ext uri="{BB962C8B-B14F-4D97-AF65-F5344CB8AC3E}">
        <p14:creationId xmlns:p14="http://schemas.microsoft.com/office/powerpoint/2010/main" val="426706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674BB0-91C9-4C94-9447-58751739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7400"/>
            <a:ext cx="2971800" cy="3657600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E9C775-F60C-44CD-B8C3-9EAC7596FE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Microservices Patterns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12D9D-72E4-4CA4-842E-B3AB4235DF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1BEBF1-5349-4924-9370-808AB5F51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91962"/>
              </p:ext>
            </p:extLst>
          </p:nvPr>
        </p:nvGraphicFramePr>
        <p:xfrm>
          <a:off x="3962400" y="2057400"/>
          <a:ext cx="10210800" cy="22733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105400">
                  <a:extLst>
                    <a:ext uri="{9D8B030D-6E8A-4147-A177-3AD203B41FA5}">
                      <a16:colId xmlns:a16="http://schemas.microsoft.com/office/drawing/2014/main" val="3221769668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11616943"/>
                    </a:ext>
                  </a:extLst>
                </a:gridCol>
              </a:tblGrid>
              <a:tr h="568325">
                <a:tc grid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3429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8001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2573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6002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0574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5146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29718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4290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+mn-cs"/>
                      </a:endParaRPr>
                    </a:p>
                  </a:txBody>
                  <a:tcPr marL="228600" anchor="ctr" horzOverflow="overflow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7419"/>
                  </a:ext>
                </a:extLst>
              </a:tr>
              <a:tr h="5683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3429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8001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2573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6002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0574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5146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29718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4290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286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IBM Plex Sans" panose="020B0503050203000203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228600" anchor="ctr" horzOverflow="overflow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80213090"/>
                  </a:ext>
                </a:extLst>
              </a:tr>
              <a:tr h="568325">
                <a:tc gridSpan="2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Wingdings" panose="05000000000000000000" pitchFamily="2" charset="2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4064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8001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2573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buFont typeface="Arial" panose="020B0604020202020204" pitchFamily="34" charset="0"/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1600200" algn="l">
                        <a:lnSpc>
                          <a:spcPct val="200000"/>
                        </a:lnSpc>
                        <a:spcBef>
                          <a:spcPct val="20000"/>
                        </a:spcBef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0574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5146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29718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429000" fontAlgn="base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defRPr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cs typeface="Arial" panose="020B0604020202020204" pitchFamily="34" charset="0"/>
                      </a:endParaRPr>
                    </a:p>
                  </a:txBody>
                  <a:tcPr marL="22860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76758085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cs typeface="Arial" panose="020B0604020202020204" pitchFamily="34" charset="0"/>
                      </a:endParaRPr>
                    </a:p>
                  </a:txBody>
                  <a:tcPr marL="228600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649D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cs typeface="Arial" panose="020B0604020202020204" pitchFamily="34" charset="0"/>
                      </a:endParaRPr>
                    </a:p>
                  </a:txBody>
                  <a:tcPr marL="228600" horzOverflow="overflow"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4663215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A31BCEE-3A85-4240-AB6D-BA8D33B61678}"/>
              </a:ext>
            </a:extLst>
          </p:cNvPr>
          <p:cNvSpPr/>
          <p:nvPr/>
        </p:nvSpPr>
        <p:spPr>
          <a:xfrm>
            <a:off x="7772400" y="822960"/>
            <a:ext cx="2788920" cy="10058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2000" dirty="0">
                <a:latin typeface="IBM Plex Sans" panose="020B0503050000000000" pitchFamily="34" charset="0"/>
              </a:rPr>
              <a:t>To </a:t>
            </a:r>
            <a:r>
              <a:rPr lang="en-IN" sz="2000" dirty="0" err="1">
                <a:latin typeface="IBM Plex Sans" panose="020B0503050000000000" pitchFamily="34" charset="0"/>
              </a:rPr>
              <a:t>Sme</a:t>
            </a:r>
            <a:r>
              <a:rPr lang="en-IN" sz="2000" dirty="0">
                <a:latin typeface="IBM Plex Sans" panose="020B0503050000000000" pitchFamily="34" charset="0"/>
              </a:rPr>
              <a:t>: What would be the objectives?</a:t>
            </a:r>
          </a:p>
        </p:txBody>
      </p:sp>
    </p:spTree>
    <p:extLst>
      <p:ext uri="{BB962C8B-B14F-4D97-AF65-F5344CB8AC3E}">
        <p14:creationId xmlns:p14="http://schemas.microsoft.com/office/powerpoint/2010/main" val="232373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75EB2E-B6B3-4114-A5EF-16C26E1F12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67147-9588-44DA-B514-132EC4C77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Bulkheads</a:t>
            </a:r>
          </a:p>
        </p:txBody>
      </p:sp>
    </p:spTree>
    <p:extLst>
      <p:ext uri="{BB962C8B-B14F-4D97-AF65-F5344CB8AC3E}">
        <p14:creationId xmlns:p14="http://schemas.microsoft.com/office/powerpoint/2010/main" val="221055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72E080-0839-49C1-884C-CA9266AD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Bulkhead?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CAC88C-E533-4C1C-8219-4CC22598C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Bulkheads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ACC5E1-3BCA-4B6D-B131-0FD3F2058B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sz="1000" dirty="0"/>
              <a:t>Source: </a:t>
            </a:r>
            <a:r>
              <a:rPr lang="en-IN" sz="1000" dirty="0">
                <a:hlinkClick r:id="rId2"/>
              </a:rPr>
              <a:t>https://en.wikipedia.org/wiki/Bulkhead_(partition)</a:t>
            </a:r>
            <a:r>
              <a:rPr lang="en-IN" sz="10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B1087-CF9D-45C9-8859-75BCF8A8E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 bulkhead is an upright wall within the hull of a ship or within the fuselage of an </a:t>
            </a:r>
            <a:r>
              <a:rPr lang="en-US" sz="2200" dirty="0" err="1"/>
              <a:t>aeroplane</a:t>
            </a:r>
            <a:r>
              <a:rPr lang="en-US" sz="2200" dirty="0"/>
              <a:t>. Other kinds of partition elements within a ship are decks and deckhead.</a:t>
            </a:r>
          </a:p>
          <a:p>
            <a:endParaRPr lang="en-US" sz="2200" dirty="0"/>
          </a:p>
          <a:p>
            <a:r>
              <a:rPr lang="en-US" sz="2200" dirty="0"/>
              <a:t>Bulkheads were constructed to isolate areas on a ship to prevent hull breach or fire in one part of the ship to spread to other parts and bring the whole ship down.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FE17E-09AA-49F5-84BB-04E7C87439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2200" dirty="0"/>
              <a:t>Quite similar to its literal meaning, the Bulkhead pattern in the context of Microservice provides a mechanism to configure fault tolerance so that failures can be compartmentalized. </a:t>
            </a:r>
          </a:p>
          <a:p>
            <a:endParaRPr lang="en-US" sz="2200" dirty="0"/>
          </a:p>
          <a:p>
            <a:r>
              <a:rPr lang="en-US" sz="2200" dirty="0"/>
              <a:t>The Bulkhead pattern complements the circuit-breaker pattern in designing cooperating Microservices, which are fault tolerant and demonstrate predictable behavior in case of a failure.</a:t>
            </a: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220586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148CE4-3FD0-48BB-AF94-6CDBB412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Bulkheads?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43F3C36-492F-4542-934E-81A53D5846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Bulkheads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091698B-6F3D-440D-9187-53799D5E2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typical business application includes multiple cooperating Microservices that depend on each other to carry out a business transaction. </a:t>
            </a:r>
          </a:p>
          <a:p>
            <a:endParaRPr lang="en-US" dirty="0"/>
          </a:p>
          <a:p>
            <a:r>
              <a:rPr lang="en-US" dirty="0"/>
              <a:t>For the overall design to succeed, it is important that a service while being used by other services is well protected against excessive load being exerted. </a:t>
            </a:r>
          </a:p>
          <a:p>
            <a:endParaRPr lang="en-US" dirty="0"/>
          </a:p>
          <a:p>
            <a:r>
              <a:rPr lang="en-US" dirty="0"/>
              <a:t>The reasons could be any one of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Unpredicted load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Suboptimal design or implementation of consumer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Malicious ‘denial of service’ attacks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13" name="Content Placeholder 12" descr="Person with idea">
            <a:extLst>
              <a:ext uri="{FF2B5EF4-FFF2-40B4-BE49-F238E27FC236}">
                <a16:creationId xmlns:a16="http://schemas.microsoft.com/office/drawing/2014/main" id="{81C4440D-A182-455E-B5D8-D62D986838C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316401"/>
            <a:ext cx="3154680" cy="3154680"/>
          </a:xfrm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CE7CCB69-6981-4873-B410-2130ED8AFB4B}"/>
              </a:ext>
            </a:extLst>
          </p:cNvPr>
          <p:cNvSpPr txBox="1">
            <a:spLocks/>
          </p:cNvSpPr>
          <p:nvPr/>
        </p:nvSpPr>
        <p:spPr>
          <a:xfrm>
            <a:off x="7726680" y="4983479"/>
            <a:ext cx="6583680" cy="1929719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>
            <a:lvl1pPr marL="0" indent="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Tx/>
              <a:buNone/>
              <a:tabLst/>
              <a:defRPr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6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2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6858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914400" indent="-228600" algn="l" defTabSz="1097280" rtl="0" eaLnBrk="1" latinLnBrk="0" hangingPunct="1">
              <a:lnSpc>
                <a:spcPct val="105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–"/>
              <a:defRPr lang="en-US" sz="2000" b="0" i="0" kern="120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Point to ponder</a:t>
            </a:r>
            <a:r>
              <a:rPr lang="en-US" sz="2200" dirty="0"/>
              <a:t>: Would the system not fail as a whole, even if a part of it failed?</a:t>
            </a:r>
          </a:p>
          <a:p>
            <a:r>
              <a:rPr lang="en-US" sz="2200" dirty="0"/>
              <a:t>Let us search the web for Resilient Microservices.</a:t>
            </a:r>
          </a:p>
        </p:txBody>
      </p:sp>
    </p:spTree>
    <p:extLst>
      <p:ext uri="{BB962C8B-B14F-4D97-AF65-F5344CB8AC3E}">
        <p14:creationId xmlns:p14="http://schemas.microsoft.com/office/powerpoint/2010/main" val="232415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6469-E144-448C-ADA3-491D434B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Hystrix</a:t>
            </a:r>
            <a:r>
              <a:rPr lang="en-IN" dirty="0"/>
              <a:t>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D1FCE-45AF-4EC5-B2D7-930AEB6EAC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Bulkheads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B316-9F94-4D52-8457-2B71975D8A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384DE8-C9F1-4A8E-9DFF-47454E6B9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The </a:t>
            </a:r>
            <a:r>
              <a:rPr lang="en-US" sz="2200" dirty="0" err="1"/>
              <a:t>Hystrix</a:t>
            </a:r>
            <a:r>
              <a:rPr lang="en-US" sz="2200" dirty="0"/>
              <a:t> fault tolerance provides a mechanism to configure Bulkheads, which </a:t>
            </a:r>
            <a:r>
              <a:rPr lang="en-US" sz="2200" b="1" dirty="0"/>
              <a:t>limits the number of concurrent calls to a service. </a:t>
            </a:r>
          </a:p>
          <a:p>
            <a:endParaRPr lang="en-US" sz="2200" b="1" dirty="0"/>
          </a:p>
          <a:p>
            <a:r>
              <a:rPr lang="en-US" sz="2200" dirty="0"/>
              <a:t>Thus, use of the </a:t>
            </a:r>
            <a:r>
              <a:rPr lang="en-US" sz="2200" dirty="0" err="1"/>
              <a:t>Hystrix</a:t>
            </a:r>
            <a:r>
              <a:rPr lang="en-US" sz="2200" i="1" dirty="0"/>
              <a:t> </a:t>
            </a:r>
            <a:r>
              <a:rPr lang="en-US" sz="2200" dirty="0"/>
              <a:t>solution prevents the  overload of an individual service. It also isolates failures from rippling through the system by limiting concurrent access to dependent services and minimizing the impact of a dependent service that is down.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11DBD-FD3B-4A41-AA9A-06224903C79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2200" dirty="0" err="1"/>
              <a:t>Hystrix</a:t>
            </a:r>
            <a:r>
              <a:rPr lang="en-US" sz="2200" dirty="0"/>
              <a:t> has two different ways of configuring Bulkhead:</a:t>
            </a:r>
          </a:p>
          <a:p>
            <a:r>
              <a:rPr lang="en-US" sz="2200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Thread isolation</a:t>
            </a:r>
            <a:r>
              <a:rPr lang="en-US" sz="2200" dirty="0"/>
              <a:t>: In this approach, </a:t>
            </a:r>
            <a:r>
              <a:rPr lang="en-US" sz="2200" dirty="0" err="1"/>
              <a:t>Hystrix</a:t>
            </a:r>
            <a:r>
              <a:rPr lang="en-US" sz="2200" dirty="0"/>
              <a:t> uses thread pool and every client request is executed a separate thread.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Semaphore isolation</a:t>
            </a:r>
            <a:r>
              <a:rPr lang="en-US" sz="2200" dirty="0"/>
              <a:t>: This method uses a semaphore to control concurrent access to a service instead of thread.</a:t>
            </a:r>
          </a:p>
        </p:txBody>
      </p:sp>
    </p:spTree>
    <p:extLst>
      <p:ext uri="{BB962C8B-B14F-4D97-AF65-F5344CB8AC3E}">
        <p14:creationId xmlns:p14="http://schemas.microsoft.com/office/powerpoint/2010/main" val="1504460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6469-E144-448C-ADA3-491D434B1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Hystrix</a:t>
            </a:r>
            <a:r>
              <a:rPr lang="en-IN" dirty="0"/>
              <a:t>: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D1FCE-45AF-4EC5-B2D7-930AEB6EAC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Bulkheads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8B316-9F94-4D52-8457-2B71975D8A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88605" y="6400800"/>
            <a:ext cx="4238579" cy="1691640"/>
          </a:xfrm>
        </p:spPr>
        <p:txBody>
          <a:bodyPr/>
          <a:lstStyle/>
          <a:p>
            <a:r>
              <a:rPr lang="en-US" sz="1400" dirty="0"/>
              <a:t>Eclipse micro profile provides a much simpler annotation @Bulkhead to configure Bulkheads. Although, the underlying implementation leverages </a:t>
            </a:r>
            <a:r>
              <a:rPr lang="en-US" sz="1400" dirty="0" err="1"/>
              <a:t>Hystrix</a:t>
            </a:r>
            <a:r>
              <a:rPr lang="en-US" sz="1400" dirty="0"/>
              <a:t>, the programmer interface is simpler.</a:t>
            </a:r>
          </a:p>
          <a:p>
            <a:r>
              <a:rPr lang="en-US" sz="1400" dirty="0"/>
              <a:t>Please see: </a:t>
            </a:r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https://www.tomitribe.com/blog/microprofile-fault-tolerance-annotations/</a:t>
            </a:r>
            <a:endParaRPr lang="en-US" sz="1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384DE8-C9F1-4A8E-9DFF-47454E6B9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following snippet shows how to configure a thread-based bulkhead that allocates four threads and limits the number of outstanding requests to 10:</a:t>
            </a:r>
          </a:p>
          <a:p>
            <a:pPr algn="just">
              <a:spcBef>
                <a:spcPts val="0"/>
              </a:spcBef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HystrixCommand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algn="just">
              <a:spcBef>
                <a:spcPts val="0"/>
              </a:spcBef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fallbackMethod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= "fallback",</a:t>
            </a:r>
          </a:p>
          <a:p>
            <a:pPr algn="just">
              <a:spcBef>
                <a:spcPts val="0"/>
              </a:spcBef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threadPoolProperties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algn="just">
              <a:spcBef>
                <a:spcPts val="0"/>
              </a:spcBef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HystrixProperty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 = "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coreSize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",     	value = "4"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just">
              <a:spcBef>
                <a:spcPts val="0"/>
              </a:spcBef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HystrixProperty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(name = 	"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maxQueueSize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", value = "10")</a:t>
            </a:r>
          </a:p>
          <a:p>
            <a:pPr algn="just">
              <a:spcBef>
                <a:spcPts val="0"/>
              </a:spcBef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algn="just">
              <a:spcBef>
                <a:spcPts val="0"/>
              </a:spcBef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pPr algn="just">
              <a:spcBef>
                <a:spcPts val="0"/>
              </a:spcBef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public Response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getSometing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someId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 algn="just">
              <a:spcBef>
                <a:spcPts val="0"/>
              </a:spcBef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just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11DBD-FD3B-4A41-AA9A-06224903C7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89520" y="265176"/>
            <a:ext cx="6812280" cy="5989320"/>
          </a:xfrm>
        </p:spPr>
        <p:txBody>
          <a:bodyPr/>
          <a:lstStyle/>
          <a:p>
            <a:r>
              <a:rPr lang="en-US" dirty="0"/>
              <a:t>The following snippet shows how to configure a semaphore-based bulkhead that limits the number of maximum requests to 10: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HystrixCommand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fallbackMethod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"fallback",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commandProperties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HystrixProperty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(name="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execution.isolation.strategy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value="SEMAPHORE"),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HystrixProperty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(name="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execution.isolation.semaphore.maxConcurrentRequests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value = "10")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public Response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getSometing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/>
          </a:p>
        </p:txBody>
      </p:sp>
      <p:pic>
        <p:nvPicPr>
          <p:cNvPr id="8" name="Graphic 7" descr="Confused person">
            <a:extLst>
              <a:ext uri="{FF2B5EF4-FFF2-40B4-BE49-F238E27FC236}">
                <a16:creationId xmlns:a16="http://schemas.microsoft.com/office/drawing/2014/main" id="{9394912E-280F-4BDC-ADC1-C98AD0DE0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0862" y="6583680"/>
            <a:ext cx="1271016" cy="127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40171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/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ark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Light Background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Color Block">
  <a:themeElements>
    <a:clrScheme name="IBM Services Palette Final">
      <a:dk1>
        <a:srgbClr val="000000"/>
      </a:dk1>
      <a:lt1>
        <a:srgbClr val="051243"/>
      </a:lt1>
      <a:dk2>
        <a:srgbClr val="F3F3F3"/>
      </a:dk2>
      <a:lt2>
        <a:srgbClr val="FFFFFF"/>
      </a:lt2>
      <a:accent1>
        <a:srgbClr val="6EA6FF"/>
      </a:accent1>
      <a:accent2>
        <a:srgbClr val="0F6DFF"/>
      </a:accent2>
      <a:accent3>
        <a:srgbClr val="0530AD"/>
      </a:accent3>
      <a:accent4>
        <a:srgbClr val="00BAB6"/>
      </a:accent4>
      <a:accent5>
        <a:srgbClr val="924CFC"/>
      </a:accent5>
      <a:accent6>
        <a:srgbClr val="D7306D"/>
      </a:accent6>
      <a:hlink>
        <a:srgbClr val="0F6DFF"/>
      </a:hlink>
      <a:folHlink>
        <a:srgbClr val="E0E0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19276</TotalTime>
  <Words>580</Words>
  <Application>Microsoft Office PowerPoint</Application>
  <PresentationFormat>Custom</PresentationFormat>
  <Paragraphs>135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.AppleSystemUIFont</vt:lpstr>
      <vt:lpstr>Arial</vt:lpstr>
      <vt:lpstr>Arial Regular</vt:lpstr>
      <vt:lpstr>Calibri</vt:lpstr>
      <vt:lpstr>Courier New</vt:lpstr>
      <vt:lpstr>IBM Plex Sans</vt:lpstr>
      <vt:lpstr>IBM Plex Sans Regular</vt:lpstr>
      <vt:lpstr>LucidaGrande</vt:lpstr>
      <vt:lpstr>Wingdings</vt:lpstr>
      <vt:lpstr>1_COVERS</vt:lpstr>
      <vt:lpstr>2_Dark Background</vt:lpstr>
      <vt:lpstr>3_Light Background</vt:lpstr>
      <vt:lpstr>4_Color Block</vt:lpstr>
      <vt:lpstr>Microservices Patterns  Bulkheads  Audience: Developers</vt:lpstr>
      <vt:lpstr>Agenda</vt:lpstr>
      <vt:lpstr>Objectives</vt:lpstr>
      <vt:lpstr>Topic</vt:lpstr>
      <vt:lpstr>Bulkheads</vt:lpstr>
      <vt:lpstr>What is a Bulkhead?</vt:lpstr>
      <vt:lpstr>Why Bulkheads?</vt:lpstr>
      <vt:lpstr>The Hystrix Solution</vt:lpstr>
      <vt:lpstr>Hystrix: Example</vt:lpstr>
      <vt:lpstr>References</vt:lpstr>
      <vt:lpstr>Q&amp;A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Weber</dc:creator>
  <cp:lastModifiedBy>Archana Ananthanarayan</cp:lastModifiedBy>
  <cp:revision>875</cp:revision>
  <cp:lastPrinted>2017-10-24T19:02:10Z</cp:lastPrinted>
  <dcterms:created xsi:type="dcterms:W3CDTF">2017-10-15T17:28:19Z</dcterms:created>
  <dcterms:modified xsi:type="dcterms:W3CDTF">2020-02-25T17:28:54Z</dcterms:modified>
</cp:coreProperties>
</file>